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1"/>
  </p:sldMasterIdLst>
  <p:notesMasterIdLst>
    <p:notesMasterId r:id="rId42"/>
  </p:notesMasterIdLst>
  <p:sldIdLst>
    <p:sldId id="256" r:id="rId2"/>
    <p:sldId id="257" r:id="rId3"/>
    <p:sldId id="281" r:id="rId4"/>
    <p:sldId id="275" r:id="rId5"/>
    <p:sldId id="283" r:id="rId6"/>
    <p:sldId id="285" r:id="rId7"/>
    <p:sldId id="284" r:id="rId8"/>
    <p:sldId id="276" r:id="rId9"/>
    <p:sldId id="277" r:id="rId10"/>
    <p:sldId id="258" r:id="rId11"/>
    <p:sldId id="288" r:id="rId12"/>
    <p:sldId id="298" r:id="rId13"/>
    <p:sldId id="297" r:id="rId14"/>
    <p:sldId id="289" r:id="rId15"/>
    <p:sldId id="290" r:id="rId16"/>
    <p:sldId id="259" r:id="rId17"/>
    <p:sldId id="260" r:id="rId18"/>
    <p:sldId id="261" r:id="rId19"/>
    <p:sldId id="264" r:id="rId20"/>
    <p:sldId id="263" r:id="rId21"/>
    <p:sldId id="265" r:id="rId22"/>
    <p:sldId id="266" r:id="rId23"/>
    <p:sldId id="267" r:id="rId24"/>
    <p:sldId id="268" r:id="rId25"/>
    <p:sldId id="279" r:id="rId26"/>
    <p:sldId id="280" r:id="rId27"/>
    <p:sldId id="269" r:id="rId28"/>
    <p:sldId id="291" r:id="rId29"/>
    <p:sldId id="292" r:id="rId30"/>
    <p:sldId id="293" r:id="rId31"/>
    <p:sldId id="294" r:id="rId32"/>
    <p:sldId id="295" r:id="rId33"/>
    <p:sldId id="296" r:id="rId34"/>
    <p:sldId id="270" r:id="rId35"/>
    <p:sldId id="272" r:id="rId36"/>
    <p:sldId id="273" r:id="rId37"/>
    <p:sldId id="287" r:id="rId38"/>
    <p:sldId id="282" r:id="rId39"/>
    <p:sldId id="286" r:id="rId40"/>
    <p:sldId id="27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575A5-06D9-4DA7-8B3E-7DA087531F7F}" v="79" dt="2022-07-30T15:18:44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BC19E-8666-4254-BA9E-284810996C6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E13BA8-40BD-4316-AE84-97C7E029E7BA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2BAC12BE-1909-42B1-A816-7E3C1413A41B}" type="parTrans" cxnId="{972A1166-6814-40C2-A0A5-3B3ECE61E51F}">
      <dgm:prSet/>
      <dgm:spPr/>
      <dgm:t>
        <a:bodyPr/>
        <a:lstStyle/>
        <a:p>
          <a:endParaRPr lang="en-US"/>
        </a:p>
      </dgm:t>
    </dgm:pt>
    <dgm:pt modelId="{D996FE88-1984-4228-BFCC-EB855C23C693}" type="sibTrans" cxnId="{972A1166-6814-40C2-A0A5-3B3ECE61E51F}">
      <dgm:prSet/>
      <dgm:spPr/>
      <dgm:t>
        <a:bodyPr/>
        <a:lstStyle/>
        <a:p>
          <a:endParaRPr lang="en-US"/>
        </a:p>
      </dgm:t>
    </dgm:pt>
    <dgm:pt modelId="{CD83DE35-962F-479A-9835-A98DBAA9F644}">
      <dgm:prSet phldrT="[Text]"/>
      <dgm:spPr/>
      <dgm:t>
        <a:bodyPr/>
        <a:lstStyle/>
        <a:p>
          <a:r>
            <a:rPr lang="en-US" dirty="0"/>
            <a:t>Core Library</a:t>
          </a:r>
        </a:p>
      </dgm:t>
    </dgm:pt>
    <dgm:pt modelId="{D2706B82-7F36-45AC-B8B6-95C02C3597D8}" type="parTrans" cxnId="{F43ED122-3404-4DB7-B10A-1A7CD337C948}">
      <dgm:prSet/>
      <dgm:spPr/>
      <dgm:t>
        <a:bodyPr/>
        <a:lstStyle/>
        <a:p>
          <a:endParaRPr lang="en-US"/>
        </a:p>
      </dgm:t>
    </dgm:pt>
    <dgm:pt modelId="{C11E4C29-9BFA-41CB-A392-439418F2015B}" type="sibTrans" cxnId="{F43ED122-3404-4DB7-B10A-1A7CD337C948}">
      <dgm:prSet/>
      <dgm:spPr/>
      <dgm:t>
        <a:bodyPr/>
        <a:lstStyle/>
        <a:p>
          <a:endParaRPr lang="en-US"/>
        </a:p>
      </dgm:t>
    </dgm:pt>
    <dgm:pt modelId="{7D6795F8-1D99-4048-86C4-20B4BC92AB24}">
      <dgm:prSet phldrT="[Text]"/>
      <dgm:spPr/>
      <dgm:t>
        <a:bodyPr/>
        <a:lstStyle/>
        <a:p>
          <a:r>
            <a:rPr lang="en-US" dirty="0"/>
            <a:t>Process Monitor</a:t>
          </a:r>
        </a:p>
      </dgm:t>
    </dgm:pt>
    <dgm:pt modelId="{1FEB149D-F39A-4B85-8795-DEFCE824E325}" type="parTrans" cxnId="{8D2EA565-EE32-4295-95AC-AD93E0B65E6A}">
      <dgm:prSet/>
      <dgm:spPr/>
      <dgm:t>
        <a:bodyPr/>
        <a:lstStyle/>
        <a:p>
          <a:endParaRPr lang="en-US"/>
        </a:p>
      </dgm:t>
    </dgm:pt>
    <dgm:pt modelId="{E72C8F5A-8627-49E9-8BC0-08A6F66FC3CD}" type="sibTrans" cxnId="{8D2EA565-EE32-4295-95AC-AD93E0B65E6A}">
      <dgm:prSet/>
      <dgm:spPr/>
      <dgm:t>
        <a:bodyPr/>
        <a:lstStyle/>
        <a:p>
          <a:endParaRPr lang="en-US"/>
        </a:p>
      </dgm:t>
    </dgm:pt>
    <dgm:pt modelId="{6E5CC509-C2EB-4C0B-8EB5-9D2FBFBA8A11}">
      <dgm:prSet phldrT="[Text]"/>
      <dgm:spPr/>
      <dgm:t>
        <a:bodyPr/>
        <a:lstStyle/>
        <a:p>
          <a:r>
            <a:rPr lang="en-US" dirty="0"/>
            <a:t>System Monitor</a:t>
          </a:r>
        </a:p>
      </dgm:t>
    </dgm:pt>
    <dgm:pt modelId="{1856D833-3352-44C5-941E-C773AAA248F5}" type="parTrans" cxnId="{6B7C0E16-A345-496A-BF7A-C3E7AFC3ABA0}">
      <dgm:prSet/>
      <dgm:spPr/>
      <dgm:t>
        <a:bodyPr/>
        <a:lstStyle/>
        <a:p>
          <a:endParaRPr lang="en-US"/>
        </a:p>
      </dgm:t>
    </dgm:pt>
    <dgm:pt modelId="{3E3FA091-1444-4E01-9FA3-9502BD4619F5}" type="sibTrans" cxnId="{6B7C0E16-A345-496A-BF7A-C3E7AFC3ABA0}">
      <dgm:prSet/>
      <dgm:spPr/>
      <dgm:t>
        <a:bodyPr/>
        <a:lstStyle/>
        <a:p>
          <a:endParaRPr lang="en-US"/>
        </a:p>
      </dgm:t>
    </dgm:pt>
    <dgm:pt modelId="{EE4C0366-D7A1-46FD-AD3F-60C7E43ED2DC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57359CF5-DD8F-4AE6-8E7F-C3AC1E65A86E}" type="parTrans" cxnId="{97A9A42F-7CF6-47CF-99F4-EA22F54A2A09}">
      <dgm:prSet/>
      <dgm:spPr/>
      <dgm:t>
        <a:bodyPr/>
        <a:lstStyle/>
        <a:p>
          <a:endParaRPr lang="en-US"/>
        </a:p>
      </dgm:t>
    </dgm:pt>
    <dgm:pt modelId="{5AE6046D-3B5D-4CB6-8DE2-42D4133988E5}" type="sibTrans" cxnId="{97A9A42F-7CF6-47CF-99F4-EA22F54A2A09}">
      <dgm:prSet/>
      <dgm:spPr/>
      <dgm:t>
        <a:bodyPr/>
        <a:lstStyle/>
        <a:p>
          <a:endParaRPr lang="en-US"/>
        </a:p>
      </dgm:t>
    </dgm:pt>
    <dgm:pt modelId="{853E4248-DDC3-4BD0-9F27-2038AC87492C}">
      <dgm:prSet phldrT="[Text]"/>
      <dgm:spPr/>
      <dgm:t>
        <a:bodyPr/>
        <a:lstStyle/>
        <a:p>
          <a:r>
            <a:rPr lang="en-US" dirty="0"/>
            <a:t>Monitors</a:t>
          </a:r>
        </a:p>
      </dgm:t>
    </dgm:pt>
    <dgm:pt modelId="{6C24FE40-0FD0-4CEE-AAC0-34563C55B345}" type="parTrans" cxnId="{95DB8034-7339-4952-92AB-63560F45C5B2}">
      <dgm:prSet/>
      <dgm:spPr/>
      <dgm:t>
        <a:bodyPr/>
        <a:lstStyle/>
        <a:p>
          <a:endParaRPr lang="en-US"/>
        </a:p>
      </dgm:t>
    </dgm:pt>
    <dgm:pt modelId="{21C554D8-89EF-4B04-B682-ECD1766F378C}" type="sibTrans" cxnId="{95DB8034-7339-4952-92AB-63560F45C5B2}">
      <dgm:prSet/>
      <dgm:spPr/>
      <dgm:t>
        <a:bodyPr/>
        <a:lstStyle/>
        <a:p>
          <a:endParaRPr lang="en-US"/>
        </a:p>
      </dgm:t>
    </dgm:pt>
    <dgm:pt modelId="{FC959108-AA5C-418D-BBC7-05D978EB07B3}">
      <dgm:prSet phldrT="[Text]"/>
      <dgm:spPr/>
      <dgm:t>
        <a:bodyPr/>
        <a:lstStyle/>
        <a:p>
          <a:r>
            <a:rPr lang="en-US" dirty="0"/>
            <a:t>Network Monitor</a:t>
          </a:r>
        </a:p>
      </dgm:t>
    </dgm:pt>
    <dgm:pt modelId="{13E2975D-FCB4-40C3-9C7B-9D70A93C7BBE}" type="parTrans" cxnId="{030C7F1E-3207-4DE8-BA69-DAC5ACCFB923}">
      <dgm:prSet/>
      <dgm:spPr/>
      <dgm:t>
        <a:bodyPr/>
        <a:lstStyle/>
        <a:p>
          <a:endParaRPr lang="en-US"/>
        </a:p>
      </dgm:t>
    </dgm:pt>
    <dgm:pt modelId="{0405DFCC-0801-49B5-A357-7B75CB221D6D}" type="sibTrans" cxnId="{030C7F1E-3207-4DE8-BA69-DAC5ACCFB923}">
      <dgm:prSet/>
      <dgm:spPr/>
      <dgm:t>
        <a:bodyPr/>
        <a:lstStyle/>
        <a:p>
          <a:endParaRPr lang="en-US"/>
        </a:p>
      </dgm:t>
    </dgm:pt>
    <dgm:pt modelId="{874B284F-F6B7-4ACE-928A-EFF7CD510E0E}" type="pres">
      <dgm:prSet presAssocID="{39EBC19E-8666-4254-BA9E-284810996C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585075-4B84-4111-90AD-CDABF3AB7FE7}" type="pres">
      <dgm:prSet presAssocID="{A3E13BA8-40BD-4316-AE84-97C7E029E7BA}" presName="root1" presStyleCnt="0"/>
      <dgm:spPr/>
    </dgm:pt>
    <dgm:pt modelId="{C4500823-24F9-4204-AD92-BC1508BE597E}" type="pres">
      <dgm:prSet presAssocID="{A3E13BA8-40BD-4316-AE84-97C7E029E7BA}" presName="LevelOneTextNode" presStyleLbl="node0" presStyleIdx="0" presStyleCnt="1">
        <dgm:presLayoutVars>
          <dgm:chPref val="3"/>
        </dgm:presLayoutVars>
      </dgm:prSet>
      <dgm:spPr/>
    </dgm:pt>
    <dgm:pt modelId="{EECBBC4F-2E6B-4B2E-8A09-A432171E8F13}" type="pres">
      <dgm:prSet presAssocID="{A3E13BA8-40BD-4316-AE84-97C7E029E7BA}" presName="level2hierChild" presStyleCnt="0"/>
      <dgm:spPr/>
    </dgm:pt>
    <dgm:pt modelId="{1B93C4DF-33E3-44B4-8B27-15F9D8F1B217}" type="pres">
      <dgm:prSet presAssocID="{D2706B82-7F36-45AC-B8B6-95C02C3597D8}" presName="conn2-1" presStyleLbl="parChTrans1D2" presStyleIdx="0" presStyleCnt="3"/>
      <dgm:spPr/>
    </dgm:pt>
    <dgm:pt modelId="{3074AB28-C49C-4EA7-A393-24DD5D1AE688}" type="pres">
      <dgm:prSet presAssocID="{D2706B82-7F36-45AC-B8B6-95C02C3597D8}" presName="connTx" presStyleLbl="parChTrans1D2" presStyleIdx="0" presStyleCnt="3"/>
      <dgm:spPr/>
    </dgm:pt>
    <dgm:pt modelId="{D16FEAF5-135A-425E-B1AF-654509BBBA11}" type="pres">
      <dgm:prSet presAssocID="{CD83DE35-962F-479A-9835-A98DBAA9F644}" presName="root2" presStyleCnt="0"/>
      <dgm:spPr/>
    </dgm:pt>
    <dgm:pt modelId="{B5FAA518-56F9-4ED2-BF56-94B31FB83C81}" type="pres">
      <dgm:prSet presAssocID="{CD83DE35-962F-479A-9835-A98DBAA9F644}" presName="LevelTwoTextNode" presStyleLbl="node2" presStyleIdx="0" presStyleCnt="3">
        <dgm:presLayoutVars>
          <dgm:chPref val="3"/>
        </dgm:presLayoutVars>
      </dgm:prSet>
      <dgm:spPr/>
    </dgm:pt>
    <dgm:pt modelId="{1947AAEA-48B9-45BC-ABB1-C833156FE998}" type="pres">
      <dgm:prSet presAssocID="{CD83DE35-962F-479A-9835-A98DBAA9F644}" presName="level3hierChild" presStyleCnt="0"/>
      <dgm:spPr/>
    </dgm:pt>
    <dgm:pt modelId="{69AE31BB-FBC5-4ED7-A6E1-BDCC7AAA5220}" type="pres">
      <dgm:prSet presAssocID="{57359CF5-DD8F-4AE6-8E7F-C3AC1E65A86E}" presName="conn2-1" presStyleLbl="parChTrans1D2" presStyleIdx="1" presStyleCnt="3"/>
      <dgm:spPr/>
    </dgm:pt>
    <dgm:pt modelId="{40BD1A7C-E502-4211-AFB0-BCDF3BAE138B}" type="pres">
      <dgm:prSet presAssocID="{57359CF5-DD8F-4AE6-8E7F-C3AC1E65A86E}" presName="connTx" presStyleLbl="parChTrans1D2" presStyleIdx="1" presStyleCnt="3"/>
      <dgm:spPr/>
    </dgm:pt>
    <dgm:pt modelId="{27687DEA-7535-43DB-B34D-665A34AC21AA}" type="pres">
      <dgm:prSet presAssocID="{EE4C0366-D7A1-46FD-AD3F-60C7E43ED2DC}" presName="root2" presStyleCnt="0"/>
      <dgm:spPr/>
    </dgm:pt>
    <dgm:pt modelId="{35E1C0CE-ECC6-4D45-95C1-D99627AC8F86}" type="pres">
      <dgm:prSet presAssocID="{EE4C0366-D7A1-46FD-AD3F-60C7E43ED2DC}" presName="LevelTwoTextNode" presStyleLbl="node2" presStyleIdx="1" presStyleCnt="3">
        <dgm:presLayoutVars>
          <dgm:chPref val="3"/>
        </dgm:presLayoutVars>
      </dgm:prSet>
      <dgm:spPr/>
    </dgm:pt>
    <dgm:pt modelId="{5F506220-0604-4786-B2D2-C96C38FB4EAC}" type="pres">
      <dgm:prSet presAssocID="{EE4C0366-D7A1-46FD-AD3F-60C7E43ED2DC}" presName="level3hierChild" presStyleCnt="0"/>
      <dgm:spPr/>
    </dgm:pt>
    <dgm:pt modelId="{C5BC90C3-47FC-439A-8833-E4994ABB91BA}" type="pres">
      <dgm:prSet presAssocID="{6C24FE40-0FD0-4CEE-AAC0-34563C55B345}" presName="conn2-1" presStyleLbl="parChTrans1D2" presStyleIdx="2" presStyleCnt="3"/>
      <dgm:spPr/>
    </dgm:pt>
    <dgm:pt modelId="{C8BD8557-3127-4DC5-9B4C-6218B352EADB}" type="pres">
      <dgm:prSet presAssocID="{6C24FE40-0FD0-4CEE-AAC0-34563C55B345}" presName="connTx" presStyleLbl="parChTrans1D2" presStyleIdx="2" presStyleCnt="3"/>
      <dgm:spPr/>
    </dgm:pt>
    <dgm:pt modelId="{CC26B237-59ED-49D6-BA00-8CD8E13F207A}" type="pres">
      <dgm:prSet presAssocID="{853E4248-DDC3-4BD0-9F27-2038AC87492C}" presName="root2" presStyleCnt="0"/>
      <dgm:spPr/>
    </dgm:pt>
    <dgm:pt modelId="{4978E274-AF78-44A7-86EC-EB850A2CBCEC}" type="pres">
      <dgm:prSet presAssocID="{853E4248-DDC3-4BD0-9F27-2038AC87492C}" presName="LevelTwoTextNode" presStyleLbl="node2" presStyleIdx="2" presStyleCnt="3">
        <dgm:presLayoutVars>
          <dgm:chPref val="3"/>
        </dgm:presLayoutVars>
      </dgm:prSet>
      <dgm:spPr/>
    </dgm:pt>
    <dgm:pt modelId="{7DAFEAE1-7699-4F3F-AA7C-C7DDB9724FF7}" type="pres">
      <dgm:prSet presAssocID="{853E4248-DDC3-4BD0-9F27-2038AC87492C}" presName="level3hierChild" presStyleCnt="0"/>
      <dgm:spPr/>
    </dgm:pt>
    <dgm:pt modelId="{2EA0B9CD-170B-48D6-8DBF-4F88EFB19936}" type="pres">
      <dgm:prSet presAssocID="{1FEB149D-F39A-4B85-8795-DEFCE824E325}" presName="conn2-1" presStyleLbl="parChTrans1D3" presStyleIdx="0" presStyleCnt="3"/>
      <dgm:spPr/>
    </dgm:pt>
    <dgm:pt modelId="{12EAC170-C457-4648-9200-FAA5A1AC3084}" type="pres">
      <dgm:prSet presAssocID="{1FEB149D-F39A-4B85-8795-DEFCE824E325}" presName="connTx" presStyleLbl="parChTrans1D3" presStyleIdx="0" presStyleCnt="3"/>
      <dgm:spPr/>
    </dgm:pt>
    <dgm:pt modelId="{42FC1204-82D5-4172-9241-A94EA252B49A}" type="pres">
      <dgm:prSet presAssocID="{7D6795F8-1D99-4048-86C4-20B4BC92AB24}" presName="root2" presStyleCnt="0"/>
      <dgm:spPr/>
    </dgm:pt>
    <dgm:pt modelId="{58F8E7D8-4E98-4201-B5D4-2A0F6C250BEA}" type="pres">
      <dgm:prSet presAssocID="{7D6795F8-1D99-4048-86C4-20B4BC92AB24}" presName="LevelTwoTextNode" presStyleLbl="node3" presStyleIdx="0" presStyleCnt="3">
        <dgm:presLayoutVars>
          <dgm:chPref val="3"/>
        </dgm:presLayoutVars>
      </dgm:prSet>
      <dgm:spPr/>
    </dgm:pt>
    <dgm:pt modelId="{04439C3A-FF2A-4C43-B108-DCF7BE6C2D8C}" type="pres">
      <dgm:prSet presAssocID="{7D6795F8-1D99-4048-86C4-20B4BC92AB24}" presName="level3hierChild" presStyleCnt="0"/>
      <dgm:spPr/>
    </dgm:pt>
    <dgm:pt modelId="{C5A0EFE7-86F4-4D7C-9C7D-43EE57CA66DF}" type="pres">
      <dgm:prSet presAssocID="{1856D833-3352-44C5-941E-C773AAA248F5}" presName="conn2-1" presStyleLbl="parChTrans1D3" presStyleIdx="1" presStyleCnt="3"/>
      <dgm:spPr/>
    </dgm:pt>
    <dgm:pt modelId="{E00DDF62-0CD7-470E-AEF8-8F66792B0A48}" type="pres">
      <dgm:prSet presAssocID="{1856D833-3352-44C5-941E-C773AAA248F5}" presName="connTx" presStyleLbl="parChTrans1D3" presStyleIdx="1" presStyleCnt="3"/>
      <dgm:spPr/>
    </dgm:pt>
    <dgm:pt modelId="{B19FA66A-523A-40E1-BDE8-7EEB6E65BBAD}" type="pres">
      <dgm:prSet presAssocID="{6E5CC509-C2EB-4C0B-8EB5-9D2FBFBA8A11}" presName="root2" presStyleCnt="0"/>
      <dgm:spPr/>
    </dgm:pt>
    <dgm:pt modelId="{93F5E4ED-A9DF-4405-A9F9-9AB2024A3C3F}" type="pres">
      <dgm:prSet presAssocID="{6E5CC509-C2EB-4C0B-8EB5-9D2FBFBA8A11}" presName="LevelTwoTextNode" presStyleLbl="node3" presStyleIdx="1" presStyleCnt="3">
        <dgm:presLayoutVars>
          <dgm:chPref val="3"/>
        </dgm:presLayoutVars>
      </dgm:prSet>
      <dgm:spPr/>
    </dgm:pt>
    <dgm:pt modelId="{AB823E51-2BAD-46C6-BA0C-16B6015A72F7}" type="pres">
      <dgm:prSet presAssocID="{6E5CC509-C2EB-4C0B-8EB5-9D2FBFBA8A11}" presName="level3hierChild" presStyleCnt="0"/>
      <dgm:spPr/>
    </dgm:pt>
    <dgm:pt modelId="{94FA2F82-0300-498B-907F-C998BEB95879}" type="pres">
      <dgm:prSet presAssocID="{13E2975D-FCB4-40C3-9C7B-9D70A93C7BBE}" presName="conn2-1" presStyleLbl="parChTrans1D3" presStyleIdx="2" presStyleCnt="3"/>
      <dgm:spPr/>
    </dgm:pt>
    <dgm:pt modelId="{81D5FB5E-572C-4421-B6C0-3D99000F0ED5}" type="pres">
      <dgm:prSet presAssocID="{13E2975D-FCB4-40C3-9C7B-9D70A93C7BBE}" presName="connTx" presStyleLbl="parChTrans1D3" presStyleIdx="2" presStyleCnt="3"/>
      <dgm:spPr/>
    </dgm:pt>
    <dgm:pt modelId="{32FC8052-52E9-4ACC-9D47-50B5894A963B}" type="pres">
      <dgm:prSet presAssocID="{FC959108-AA5C-418D-BBC7-05D978EB07B3}" presName="root2" presStyleCnt="0"/>
      <dgm:spPr/>
    </dgm:pt>
    <dgm:pt modelId="{0E98F69C-647E-4A20-A9BB-92BD67AA80D2}" type="pres">
      <dgm:prSet presAssocID="{FC959108-AA5C-418D-BBC7-05D978EB07B3}" presName="LevelTwoTextNode" presStyleLbl="node3" presStyleIdx="2" presStyleCnt="3">
        <dgm:presLayoutVars>
          <dgm:chPref val="3"/>
        </dgm:presLayoutVars>
      </dgm:prSet>
      <dgm:spPr/>
    </dgm:pt>
    <dgm:pt modelId="{2DBF87B0-F34F-47B7-81AB-6C61B4149369}" type="pres">
      <dgm:prSet presAssocID="{FC959108-AA5C-418D-BBC7-05D978EB07B3}" presName="level3hierChild" presStyleCnt="0"/>
      <dgm:spPr/>
    </dgm:pt>
  </dgm:ptLst>
  <dgm:cxnLst>
    <dgm:cxn modelId="{6B7C0E16-A345-496A-BF7A-C3E7AFC3ABA0}" srcId="{853E4248-DDC3-4BD0-9F27-2038AC87492C}" destId="{6E5CC509-C2EB-4C0B-8EB5-9D2FBFBA8A11}" srcOrd="1" destOrd="0" parTransId="{1856D833-3352-44C5-941E-C773AAA248F5}" sibTransId="{3E3FA091-1444-4E01-9FA3-9502BD4619F5}"/>
    <dgm:cxn modelId="{030C7F1E-3207-4DE8-BA69-DAC5ACCFB923}" srcId="{853E4248-DDC3-4BD0-9F27-2038AC87492C}" destId="{FC959108-AA5C-418D-BBC7-05D978EB07B3}" srcOrd="2" destOrd="0" parTransId="{13E2975D-FCB4-40C3-9C7B-9D70A93C7BBE}" sibTransId="{0405DFCC-0801-49B5-A357-7B75CB221D6D}"/>
    <dgm:cxn modelId="{F43ED122-3404-4DB7-B10A-1A7CD337C948}" srcId="{A3E13BA8-40BD-4316-AE84-97C7E029E7BA}" destId="{CD83DE35-962F-479A-9835-A98DBAA9F644}" srcOrd="0" destOrd="0" parTransId="{D2706B82-7F36-45AC-B8B6-95C02C3597D8}" sibTransId="{C11E4C29-9BFA-41CB-A392-439418F2015B}"/>
    <dgm:cxn modelId="{365EAF2E-25A3-462E-9A50-B9419FE46491}" type="presOf" srcId="{EE4C0366-D7A1-46FD-AD3F-60C7E43ED2DC}" destId="{35E1C0CE-ECC6-4D45-95C1-D99627AC8F86}" srcOrd="0" destOrd="0" presId="urn:microsoft.com/office/officeart/2005/8/layout/hierarchy2"/>
    <dgm:cxn modelId="{F696122F-20F1-4615-8B0F-5B2BF625F89A}" type="presOf" srcId="{7D6795F8-1D99-4048-86C4-20B4BC92AB24}" destId="{58F8E7D8-4E98-4201-B5D4-2A0F6C250BEA}" srcOrd="0" destOrd="0" presId="urn:microsoft.com/office/officeart/2005/8/layout/hierarchy2"/>
    <dgm:cxn modelId="{97A9A42F-7CF6-47CF-99F4-EA22F54A2A09}" srcId="{A3E13BA8-40BD-4316-AE84-97C7E029E7BA}" destId="{EE4C0366-D7A1-46FD-AD3F-60C7E43ED2DC}" srcOrd="1" destOrd="0" parTransId="{57359CF5-DD8F-4AE6-8E7F-C3AC1E65A86E}" sibTransId="{5AE6046D-3B5D-4CB6-8DE2-42D4133988E5}"/>
    <dgm:cxn modelId="{95DB8034-7339-4952-92AB-63560F45C5B2}" srcId="{A3E13BA8-40BD-4316-AE84-97C7E029E7BA}" destId="{853E4248-DDC3-4BD0-9F27-2038AC87492C}" srcOrd="2" destOrd="0" parTransId="{6C24FE40-0FD0-4CEE-AAC0-34563C55B345}" sibTransId="{21C554D8-89EF-4B04-B682-ECD1766F378C}"/>
    <dgm:cxn modelId="{6FAB613C-537A-483D-A9EE-FBE79422425E}" type="presOf" srcId="{13E2975D-FCB4-40C3-9C7B-9D70A93C7BBE}" destId="{94FA2F82-0300-498B-907F-C998BEB95879}" srcOrd="0" destOrd="0" presId="urn:microsoft.com/office/officeart/2005/8/layout/hierarchy2"/>
    <dgm:cxn modelId="{55206F3F-A443-4319-9004-BBD41D02BFC7}" type="presOf" srcId="{1FEB149D-F39A-4B85-8795-DEFCE824E325}" destId="{12EAC170-C457-4648-9200-FAA5A1AC3084}" srcOrd="1" destOrd="0" presId="urn:microsoft.com/office/officeart/2005/8/layout/hierarchy2"/>
    <dgm:cxn modelId="{F223A660-28D6-45C0-8160-215A7CF70998}" type="presOf" srcId="{853E4248-DDC3-4BD0-9F27-2038AC87492C}" destId="{4978E274-AF78-44A7-86EC-EB850A2CBCEC}" srcOrd="0" destOrd="0" presId="urn:microsoft.com/office/officeart/2005/8/layout/hierarchy2"/>
    <dgm:cxn modelId="{D106A142-7904-4351-BAC6-F384D6BBA815}" type="presOf" srcId="{1856D833-3352-44C5-941E-C773AAA248F5}" destId="{E00DDF62-0CD7-470E-AEF8-8F66792B0A48}" srcOrd="1" destOrd="0" presId="urn:microsoft.com/office/officeart/2005/8/layout/hierarchy2"/>
    <dgm:cxn modelId="{8D2EA565-EE32-4295-95AC-AD93E0B65E6A}" srcId="{853E4248-DDC3-4BD0-9F27-2038AC87492C}" destId="{7D6795F8-1D99-4048-86C4-20B4BC92AB24}" srcOrd="0" destOrd="0" parTransId="{1FEB149D-F39A-4B85-8795-DEFCE824E325}" sibTransId="{E72C8F5A-8627-49E9-8BC0-08A6F66FC3CD}"/>
    <dgm:cxn modelId="{972A1166-6814-40C2-A0A5-3B3ECE61E51F}" srcId="{39EBC19E-8666-4254-BA9E-284810996C6C}" destId="{A3E13BA8-40BD-4316-AE84-97C7E029E7BA}" srcOrd="0" destOrd="0" parTransId="{2BAC12BE-1909-42B1-A816-7E3C1413A41B}" sibTransId="{D996FE88-1984-4228-BFCC-EB855C23C693}"/>
    <dgm:cxn modelId="{B81AE250-6D04-4E9D-8C24-BE3BB6DAB49C}" type="presOf" srcId="{D2706B82-7F36-45AC-B8B6-95C02C3597D8}" destId="{1B93C4DF-33E3-44B4-8B27-15F9D8F1B217}" srcOrd="0" destOrd="0" presId="urn:microsoft.com/office/officeart/2005/8/layout/hierarchy2"/>
    <dgm:cxn modelId="{6CB8CA56-430C-4448-A170-7331D4F53C20}" type="presOf" srcId="{A3E13BA8-40BD-4316-AE84-97C7E029E7BA}" destId="{C4500823-24F9-4204-AD92-BC1508BE597E}" srcOrd="0" destOrd="0" presId="urn:microsoft.com/office/officeart/2005/8/layout/hierarchy2"/>
    <dgm:cxn modelId="{8813FA7B-00F7-4032-A91E-724369C76012}" type="presOf" srcId="{6E5CC509-C2EB-4C0B-8EB5-9D2FBFBA8A11}" destId="{93F5E4ED-A9DF-4405-A9F9-9AB2024A3C3F}" srcOrd="0" destOrd="0" presId="urn:microsoft.com/office/officeart/2005/8/layout/hierarchy2"/>
    <dgm:cxn modelId="{E0B9647D-7EC9-46A6-87AB-9A96772F80A4}" type="presOf" srcId="{13E2975D-FCB4-40C3-9C7B-9D70A93C7BBE}" destId="{81D5FB5E-572C-4421-B6C0-3D99000F0ED5}" srcOrd="1" destOrd="0" presId="urn:microsoft.com/office/officeart/2005/8/layout/hierarchy2"/>
    <dgm:cxn modelId="{569BE08E-5117-4925-A330-AA4E3E6BEE17}" type="presOf" srcId="{6C24FE40-0FD0-4CEE-AAC0-34563C55B345}" destId="{C5BC90C3-47FC-439A-8833-E4994ABB91BA}" srcOrd="0" destOrd="0" presId="urn:microsoft.com/office/officeart/2005/8/layout/hierarchy2"/>
    <dgm:cxn modelId="{A562F199-DC6E-41A6-82E2-02C8F3874452}" type="presOf" srcId="{57359CF5-DD8F-4AE6-8E7F-C3AC1E65A86E}" destId="{69AE31BB-FBC5-4ED7-A6E1-BDCC7AAA5220}" srcOrd="0" destOrd="0" presId="urn:microsoft.com/office/officeart/2005/8/layout/hierarchy2"/>
    <dgm:cxn modelId="{29146CAE-19DB-4F5F-9D0F-E61B4DAA1E01}" type="presOf" srcId="{1FEB149D-F39A-4B85-8795-DEFCE824E325}" destId="{2EA0B9CD-170B-48D6-8DBF-4F88EFB19936}" srcOrd="0" destOrd="0" presId="urn:microsoft.com/office/officeart/2005/8/layout/hierarchy2"/>
    <dgm:cxn modelId="{F3BEBEAF-6322-496D-BE49-21D559C183B5}" type="presOf" srcId="{CD83DE35-962F-479A-9835-A98DBAA9F644}" destId="{B5FAA518-56F9-4ED2-BF56-94B31FB83C81}" srcOrd="0" destOrd="0" presId="urn:microsoft.com/office/officeart/2005/8/layout/hierarchy2"/>
    <dgm:cxn modelId="{B0D137C3-9903-4871-AE70-A94E2EC1819A}" type="presOf" srcId="{57359CF5-DD8F-4AE6-8E7F-C3AC1E65A86E}" destId="{40BD1A7C-E502-4211-AFB0-BCDF3BAE138B}" srcOrd="1" destOrd="0" presId="urn:microsoft.com/office/officeart/2005/8/layout/hierarchy2"/>
    <dgm:cxn modelId="{E8AEC9C3-8E9F-454F-968B-F265FFC53763}" type="presOf" srcId="{6C24FE40-0FD0-4CEE-AAC0-34563C55B345}" destId="{C8BD8557-3127-4DC5-9B4C-6218B352EADB}" srcOrd="1" destOrd="0" presId="urn:microsoft.com/office/officeart/2005/8/layout/hierarchy2"/>
    <dgm:cxn modelId="{CF82F1E1-9CDF-4133-9AC3-567AA7ECBC68}" type="presOf" srcId="{1856D833-3352-44C5-941E-C773AAA248F5}" destId="{C5A0EFE7-86F4-4D7C-9C7D-43EE57CA66DF}" srcOrd="0" destOrd="0" presId="urn:microsoft.com/office/officeart/2005/8/layout/hierarchy2"/>
    <dgm:cxn modelId="{2A756DF3-63C8-4C20-B53D-F71D7201AF72}" type="presOf" srcId="{FC959108-AA5C-418D-BBC7-05D978EB07B3}" destId="{0E98F69C-647E-4A20-A9BB-92BD67AA80D2}" srcOrd="0" destOrd="0" presId="urn:microsoft.com/office/officeart/2005/8/layout/hierarchy2"/>
    <dgm:cxn modelId="{D30BD0F4-095F-46EC-8674-EE25E2F1130D}" type="presOf" srcId="{D2706B82-7F36-45AC-B8B6-95C02C3597D8}" destId="{3074AB28-C49C-4EA7-A393-24DD5D1AE688}" srcOrd="1" destOrd="0" presId="urn:microsoft.com/office/officeart/2005/8/layout/hierarchy2"/>
    <dgm:cxn modelId="{7447DFF5-FA14-4F86-B1E9-D68C281C7920}" type="presOf" srcId="{39EBC19E-8666-4254-BA9E-284810996C6C}" destId="{874B284F-F6B7-4ACE-928A-EFF7CD510E0E}" srcOrd="0" destOrd="0" presId="urn:microsoft.com/office/officeart/2005/8/layout/hierarchy2"/>
    <dgm:cxn modelId="{F4184F45-3CFD-4207-AAC9-8068723E07AD}" type="presParOf" srcId="{874B284F-F6B7-4ACE-928A-EFF7CD510E0E}" destId="{7F585075-4B84-4111-90AD-CDABF3AB7FE7}" srcOrd="0" destOrd="0" presId="urn:microsoft.com/office/officeart/2005/8/layout/hierarchy2"/>
    <dgm:cxn modelId="{F58E8CE2-1EC3-4005-8A46-1E43A34E47BB}" type="presParOf" srcId="{7F585075-4B84-4111-90AD-CDABF3AB7FE7}" destId="{C4500823-24F9-4204-AD92-BC1508BE597E}" srcOrd="0" destOrd="0" presId="urn:microsoft.com/office/officeart/2005/8/layout/hierarchy2"/>
    <dgm:cxn modelId="{BB10D85C-FFDB-43E1-BEF5-87F274E7209B}" type="presParOf" srcId="{7F585075-4B84-4111-90AD-CDABF3AB7FE7}" destId="{EECBBC4F-2E6B-4B2E-8A09-A432171E8F13}" srcOrd="1" destOrd="0" presId="urn:microsoft.com/office/officeart/2005/8/layout/hierarchy2"/>
    <dgm:cxn modelId="{57F626B3-1E38-4594-9BBC-8F99E759BFE3}" type="presParOf" srcId="{EECBBC4F-2E6B-4B2E-8A09-A432171E8F13}" destId="{1B93C4DF-33E3-44B4-8B27-15F9D8F1B217}" srcOrd="0" destOrd="0" presId="urn:microsoft.com/office/officeart/2005/8/layout/hierarchy2"/>
    <dgm:cxn modelId="{7401A6BC-E133-4753-A4D9-4B37FA3A3A49}" type="presParOf" srcId="{1B93C4DF-33E3-44B4-8B27-15F9D8F1B217}" destId="{3074AB28-C49C-4EA7-A393-24DD5D1AE688}" srcOrd="0" destOrd="0" presId="urn:microsoft.com/office/officeart/2005/8/layout/hierarchy2"/>
    <dgm:cxn modelId="{170661AC-6BE0-4A27-A94E-63BFE82A28A6}" type="presParOf" srcId="{EECBBC4F-2E6B-4B2E-8A09-A432171E8F13}" destId="{D16FEAF5-135A-425E-B1AF-654509BBBA11}" srcOrd="1" destOrd="0" presId="urn:microsoft.com/office/officeart/2005/8/layout/hierarchy2"/>
    <dgm:cxn modelId="{C25E4AEF-A534-4B56-86B2-51F5ACA4B45B}" type="presParOf" srcId="{D16FEAF5-135A-425E-B1AF-654509BBBA11}" destId="{B5FAA518-56F9-4ED2-BF56-94B31FB83C81}" srcOrd="0" destOrd="0" presId="urn:microsoft.com/office/officeart/2005/8/layout/hierarchy2"/>
    <dgm:cxn modelId="{0EAD4559-F431-4099-B6E3-F4E38FE19ACE}" type="presParOf" srcId="{D16FEAF5-135A-425E-B1AF-654509BBBA11}" destId="{1947AAEA-48B9-45BC-ABB1-C833156FE998}" srcOrd="1" destOrd="0" presId="urn:microsoft.com/office/officeart/2005/8/layout/hierarchy2"/>
    <dgm:cxn modelId="{2EFB8930-B7D2-45C7-B157-C88A8154E654}" type="presParOf" srcId="{EECBBC4F-2E6B-4B2E-8A09-A432171E8F13}" destId="{69AE31BB-FBC5-4ED7-A6E1-BDCC7AAA5220}" srcOrd="2" destOrd="0" presId="urn:microsoft.com/office/officeart/2005/8/layout/hierarchy2"/>
    <dgm:cxn modelId="{D0436CA2-E288-4855-98E1-99D93F5ED1B9}" type="presParOf" srcId="{69AE31BB-FBC5-4ED7-A6E1-BDCC7AAA5220}" destId="{40BD1A7C-E502-4211-AFB0-BCDF3BAE138B}" srcOrd="0" destOrd="0" presId="urn:microsoft.com/office/officeart/2005/8/layout/hierarchy2"/>
    <dgm:cxn modelId="{1B5E1C50-2357-4430-B598-578DE741D248}" type="presParOf" srcId="{EECBBC4F-2E6B-4B2E-8A09-A432171E8F13}" destId="{27687DEA-7535-43DB-B34D-665A34AC21AA}" srcOrd="3" destOrd="0" presId="urn:microsoft.com/office/officeart/2005/8/layout/hierarchy2"/>
    <dgm:cxn modelId="{B5BCA619-C0B9-4FF1-B1B8-6E3423484BB8}" type="presParOf" srcId="{27687DEA-7535-43DB-B34D-665A34AC21AA}" destId="{35E1C0CE-ECC6-4D45-95C1-D99627AC8F86}" srcOrd="0" destOrd="0" presId="urn:microsoft.com/office/officeart/2005/8/layout/hierarchy2"/>
    <dgm:cxn modelId="{306BA87C-F429-4863-BDAA-422105B4775F}" type="presParOf" srcId="{27687DEA-7535-43DB-B34D-665A34AC21AA}" destId="{5F506220-0604-4786-B2D2-C96C38FB4EAC}" srcOrd="1" destOrd="0" presId="urn:microsoft.com/office/officeart/2005/8/layout/hierarchy2"/>
    <dgm:cxn modelId="{41F9AC17-F641-4162-BC0D-5399A406D1CA}" type="presParOf" srcId="{EECBBC4F-2E6B-4B2E-8A09-A432171E8F13}" destId="{C5BC90C3-47FC-439A-8833-E4994ABB91BA}" srcOrd="4" destOrd="0" presId="urn:microsoft.com/office/officeart/2005/8/layout/hierarchy2"/>
    <dgm:cxn modelId="{A424F191-10E2-4753-83B9-0E951E4B2E7A}" type="presParOf" srcId="{C5BC90C3-47FC-439A-8833-E4994ABB91BA}" destId="{C8BD8557-3127-4DC5-9B4C-6218B352EADB}" srcOrd="0" destOrd="0" presId="urn:microsoft.com/office/officeart/2005/8/layout/hierarchy2"/>
    <dgm:cxn modelId="{8F7CFCBC-9A59-44FB-A01E-DB639B2CE79D}" type="presParOf" srcId="{EECBBC4F-2E6B-4B2E-8A09-A432171E8F13}" destId="{CC26B237-59ED-49D6-BA00-8CD8E13F207A}" srcOrd="5" destOrd="0" presId="urn:microsoft.com/office/officeart/2005/8/layout/hierarchy2"/>
    <dgm:cxn modelId="{5F66D32F-063C-4C84-8563-BE23A476D4CA}" type="presParOf" srcId="{CC26B237-59ED-49D6-BA00-8CD8E13F207A}" destId="{4978E274-AF78-44A7-86EC-EB850A2CBCEC}" srcOrd="0" destOrd="0" presId="urn:microsoft.com/office/officeart/2005/8/layout/hierarchy2"/>
    <dgm:cxn modelId="{5421CF12-B427-48D0-9CE1-96D6529F4521}" type="presParOf" srcId="{CC26B237-59ED-49D6-BA00-8CD8E13F207A}" destId="{7DAFEAE1-7699-4F3F-AA7C-C7DDB9724FF7}" srcOrd="1" destOrd="0" presId="urn:microsoft.com/office/officeart/2005/8/layout/hierarchy2"/>
    <dgm:cxn modelId="{A5CAE28B-1DA0-4738-8B5E-92F0FD847AE2}" type="presParOf" srcId="{7DAFEAE1-7699-4F3F-AA7C-C7DDB9724FF7}" destId="{2EA0B9CD-170B-48D6-8DBF-4F88EFB19936}" srcOrd="0" destOrd="0" presId="urn:microsoft.com/office/officeart/2005/8/layout/hierarchy2"/>
    <dgm:cxn modelId="{B28E33D8-C70C-4821-B53F-5DB116FDDC73}" type="presParOf" srcId="{2EA0B9CD-170B-48D6-8DBF-4F88EFB19936}" destId="{12EAC170-C457-4648-9200-FAA5A1AC3084}" srcOrd="0" destOrd="0" presId="urn:microsoft.com/office/officeart/2005/8/layout/hierarchy2"/>
    <dgm:cxn modelId="{390ADEA1-43AA-4973-A750-DD621509F54F}" type="presParOf" srcId="{7DAFEAE1-7699-4F3F-AA7C-C7DDB9724FF7}" destId="{42FC1204-82D5-4172-9241-A94EA252B49A}" srcOrd="1" destOrd="0" presId="urn:microsoft.com/office/officeart/2005/8/layout/hierarchy2"/>
    <dgm:cxn modelId="{55E78E37-59BD-40F4-9BE0-41A90EF9526A}" type="presParOf" srcId="{42FC1204-82D5-4172-9241-A94EA252B49A}" destId="{58F8E7D8-4E98-4201-B5D4-2A0F6C250BEA}" srcOrd="0" destOrd="0" presId="urn:microsoft.com/office/officeart/2005/8/layout/hierarchy2"/>
    <dgm:cxn modelId="{F3FD298D-428F-4133-9148-03B605493107}" type="presParOf" srcId="{42FC1204-82D5-4172-9241-A94EA252B49A}" destId="{04439C3A-FF2A-4C43-B108-DCF7BE6C2D8C}" srcOrd="1" destOrd="0" presId="urn:microsoft.com/office/officeart/2005/8/layout/hierarchy2"/>
    <dgm:cxn modelId="{D99CFE96-9035-43EC-BB93-911C47250F4A}" type="presParOf" srcId="{7DAFEAE1-7699-4F3F-AA7C-C7DDB9724FF7}" destId="{C5A0EFE7-86F4-4D7C-9C7D-43EE57CA66DF}" srcOrd="2" destOrd="0" presId="urn:microsoft.com/office/officeart/2005/8/layout/hierarchy2"/>
    <dgm:cxn modelId="{F57E9527-5605-498A-AC0C-E305B7025AFA}" type="presParOf" srcId="{C5A0EFE7-86F4-4D7C-9C7D-43EE57CA66DF}" destId="{E00DDF62-0CD7-470E-AEF8-8F66792B0A48}" srcOrd="0" destOrd="0" presId="urn:microsoft.com/office/officeart/2005/8/layout/hierarchy2"/>
    <dgm:cxn modelId="{CBE9277B-45ED-4015-B255-D25C6FE0AA4F}" type="presParOf" srcId="{7DAFEAE1-7699-4F3F-AA7C-C7DDB9724FF7}" destId="{B19FA66A-523A-40E1-BDE8-7EEB6E65BBAD}" srcOrd="3" destOrd="0" presId="urn:microsoft.com/office/officeart/2005/8/layout/hierarchy2"/>
    <dgm:cxn modelId="{C5DF809C-EB38-44F4-ACF4-A554279BE77A}" type="presParOf" srcId="{B19FA66A-523A-40E1-BDE8-7EEB6E65BBAD}" destId="{93F5E4ED-A9DF-4405-A9F9-9AB2024A3C3F}" srcOrd="0" destOrd="0" presId="urn:microsoft.com/office/officeart/2005/8/layout/hierarchy2"/>
    <dgm:cxn modelId="{5D957058-EAB5-4F87-ADB0-03E183353831}" type="presParOf" srcId="{B19FA66A-523A-40E1-BDE8-7EEB6E65BBAD}" destId="{AB823E51-2BAD-46C6-BA0C-16B6015A72F7}" srcOrd="1" destOrd="0" presId="urn:microsoft.com/office/officeart/2005/8/layout/hierarchy2"/>
    <dgm:cxn modelId="{0AABED20-A1E1-45BF-A972-C7C43135A625}" type="presParOf" srcId="{7DAFEAE1-7699-4F3F-AA7C-C7DDB9724FF7}" destId="{94FA2F82-0300-498B-907F-C998BEB95879}" srcOrd="4" destOrd="0" presId="urn:microsoft.com/office/officeart/2005/8/layout/hierarchy2"/>
    <dgm:cxn modelId="{2BCEFFA9-A514-4C61-99F0-7161AF44D73F}" type="presParOf" srcId="{94FA2F82-0300-498B-907F-C998BEB95879}" destId="{81D5FB5E-572C-4421-B6C0-3D99000F0ED5}" srcOrd="0" destOrd="0" presId="urn:microsoft.com/office/officeart/2005/8/layout/hierarchy2"/>
    <dgm:cxn modelId="{D951A5F4-7BF2-4C9F-BE9D-A9C05285D68E}" type="presParOf" srcId="{7DAFEAE1-7699-4F3F-AA7C-C7DDB9724FF7}" destId="{32FC8052-52E9-4ACC-9D47-50B5894A963B}" srcOrd="5" destOrd="0" presId="urn:microsoft.com/office/officeart/2005/8/layout/hierarchy2"/>
    <dgm:cxn modelId="{29600DA9-D1DF-4612-908D-29C17EE8424D}" type="presParOf" srcId="{32FC8052-52E9-4ACC-9D47-50B5894A963B}" destId="{0E98F69C-647E-4A20-A9BB-92BD67AA80D2}" srcOrd="0" destOrd="0" presId="urn:microsoft.com/office/officeart/2005/8/layout/hierarchy2"/>
    <dgm:cxn modelId="{E8B46B69-1FD5-440A-B91C-B54E6B895F13}" type="presParOf" srcId="{32FC8052-52E9-4ACC-9D47-50B5894A963B}" destId="{2DBF87B0-F34F-47B7-81AB-6C61B41493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BC19E-8666-4254-BA9E-284810996C6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E13BA8-40BD-4316-AE84-97C7E029E7BA}">
      <dgm:prSet phldrT="[Text]"/>
      <dgm:spPr/>
      <dgm:t>
        <a:bodyPr/>
        <a:lstStyle/>
        <a:p>
          <a:r>
            <a:rPr lang="en-US"/>
            <a:t>Process Monitor</a:t>
          </a:r>
          <a:endParaRPr lang="en-US" dirty="0"/>
        </a:p>
      </dgm:t>
    </dgm:pt>
    <dgm:pt modelId="{2BAC12BE-1909-42B1-A816-7E3C1413A41B}" type="parTrans" cxnId="{972A1166-6814-40C2-A0A5-3B3ECE61E51F}">
      <dgm:prSet/>
      <dgm:spPr/>
      <dgm:t>
        <a:bodyPr/>
        <a:lstStyle/>
        <a:p>
          <a:endParaRPr lang="en-US"/>
        </a:p>
      </dgm:t>
    </dgm:pt>
    <dgm:pt modelId="{D996FE88-1984-4228-BFCC-EB855C23C693}" type="sibTrans" cxnId="{972A1166-6814-40C2-A0A5-3B3ECE61E51F}">
      <dgm:prSet/>
      <dgm:spPr/>
      <dgm:t>
        <a:bodyPr/>
        <a:lstStyle/>
        <a:p>
          <a:endParaRPr lang="en-US"/>
        </a:p>
      </dgm:t>
    </dgm:pt>
    <dgm:pt modelId="{6E5CC509-C2EB-4C0B-8EB5-9D2FBFBA8A11}">
      <dgm:prSet phldrT="[Text]"/>
      <dgm:spPr/>
      <dgm:t>
        <a:bodyPr/>
        <a:lstStyle/>
        <a:p>
          <a:r>
            <a:rPr lang="en-US" dirty="0"/>
            <a:t>Injected </a:t>
          </a:r>
          <a:r>
            <a:rPr lang="en-US" dirty="0" err="1"/>
            <a:t>dll</a:t>
          </a:r>
          <a:endParaRPr lang="en-US" dirty="0"/>
        </a:p>
      </dgm:t>
    </dgm:pt>
    <dgm:pt modelId="{1856D833-3352-44C5-941E-C773AAA248F5}" type="parTrans" cxnId="{6B7C0E16-A345-496A-BF7A-C3E7AFC3ABA0}">
      <dgm:prSet/>
      <dgm:spPr/>
      <dgm:t>
        <a:bodyPr/>
        <a:lstStyle/>
        <a:p>
          <a:endParaRPr lang="en-US"/>
        </a:p>
      </dgm:t>
    </dgm:pt>
    <dgm:pt modelId="{3E3FA091-1444-4E01-9FA3-9502BD4619F5}" type="sibTrans" cxnId="{6B7C0E16-A345-496A-BF7A-C3E7AFC3ABA0}">
      <dgm:prSet/>
      <dgm:spPr/>
      <dgm:t>
        <a:bodyPr/>
        <a:lstStyle/>
        <a:p>
          <a:endParaRPr lang="en-US"/>
        </a:p>
      </dgm:t>
    </dgm:pt>
    <dgm:pt modelId="{FC959108-AA5C-418D-BBC7-05D978EB07B3}">
      <dgm:prSet phldrT="[Text]"/>
      <dgm:spPr/>
      <dgm:t>
        <a:bodyPr/>
        <a:lstStyle/>
        <a:p>
          <a:r>
            <a:rPr lang="en-US" dirty="0"/>
            <a:t>Loader for Injected </a:t>
          </a:r>
          <a:r>
            <a:rPr lang="en-US" dirty="0" err="1"/>
            <a:t>dll</a:t>
          </a:r>
          <a:endParaRPr lang="en-US" dirty="0"/>
        </a:p>
      </dgm:t>
    </dgm:pt>
    <dgm:pt modelId="{13E2975D-FCB4-40C3-9C7B-9D70A93C7BBE}" type="parTrans" cxnId="{030C7F1E-3207-4DE8-BA69-DAC5ACCFB923}">
      <dgm:prSet/>
      <dgm:spPr/>
      <dgm:t>
        <a:bodyPr/>
        <a:lstStyle/>
        <a:p>
          <a:endParaRPr lang="en-US"/>
        </a:p>
      </dgm:t>
    </dgm:pt>
    <dgm:pt modelId="{0405DFCC-0801-49B5-A357-7B75CB221D6D}" type="sibTrans" cxnId="{030C7F1E-3207-4DE8-BA69-DAC5ACCFB923}">
      <dgm:prSet/>
      <dgm:spPr/>
      <dgm:t>
        <a:bodyPr/>
        <a:lstStyle/>
        <a:p>
          <a:endParaRPr lang="en-US"/>
        </a:p>
      </dgm:t>
    </dgm:pt>
    <dgm:pt modelId="{928D4A32-357E-4B81-B721-20BDCF4E7AF2}">
      <dgm:prSet phldrT="[Text]"/>
      <dgm:spPr/>
      <dgm:t>
        <a:bodyPr/>
        <a:lstStyle/>
        <a:p>
          <a:r>
            <a:rPr lang="en-US" dirty="0"/>
            <a:t>Controller for Injected </a:t>
          </a:r>
          <a:r>
            <a:rPr lang="en-US" dirty="0" err="1"/>
            <a:t>dll</a:t>
          </a:r>
          <a:endParaRPr lang="en-US" dirty="0"/>
        </a:p>
      </dgm:t>
    </dgm:pt>
    <dgm:pt modelId="{0C65CBA5-6A5D-48ED-ACA7-2CFF82A2D0F8}" type="parTrans" cxnId="{164E1A5A-EAC1-416C-8754-42769092419D}">
      <dgm:prSet/>
      <dgm:spPr/>
      <dgm:t>
        <a:bodyPr/>
        <a:lstStyle/>
        <a:p>
          <a:endParaRPr lang="en-US"/>
        </a:p>
      </dgm:t>
    </dgm:pt>
    <dgm:pt modelId="{D8D14543-7EA8-4518-B4B9-336A7EE8A05D}" type="sibTrans" cxnId="{164E1A5A-EAC1-416C-8754-42769092419D}">
      <dgm:prSet/>
      <dgm:spPr/>
      <dgm:t>
        <a:bodyPr/>
        <a:lstStyle/>
        <a:p>
          <a:endParaRPr lang="en-US"/>
        </a:p>
      </dgm:t>
    </dgm:pt>
    <dgm:pt modelId="{874B284F-F6B7-4ACE-928A-EFF7CD510E0E}" type="pres">
      <dgm:prSet presAssocID="{39EBC19E-8666-4254-BA9E-284810996C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585075-4B84-4111-90AD-CDABF3AB7FE7}" type="pres">
      <dgm:prSet presAssocID="{A3E13BA8-40BD-4316-AE84-97C7E029E7BA}" presName="root1" presStyleCnt="0"/>
      <dgm:spPr/>
    </dgm:pt>
    <dgm:pt modelId="{C4500823-24F9-4204-AD92-BC1508BE597E}" type="pres">
      <dgm:prSet presAssocID="{A3E13BA8-40BD-4316-AE84-97C7E029E7BA}" presName="LevelOneTextNode" presStyleLbl="node0" presStyleIdx="0" presStyleCnt="1">
        <dgm:presLayoutVars>
          <dgm:chPref val="3"/>
        </dgm:presLayoutVars>
      </dgm:prSet>
      <dgm:spPr/>
    </dgm:pt>
    <dgm:pt modelId="{EECBBC4F-2E6B-4B2E-8A09-A432171E8F13}" type="pres">
      <dgm:prSet presAssocID="{A3E13BA8-40BD-4316-AE84-97C7E029E7BA}" presName="level2hierChild" presStyleCnt="0"/>
      <dgm:spPr/>
    </dgm:pt>
    <dgm:pt modelId="{C5A0EFE7-86F4-4D7C-9C7D-43EE57CA66DF}" type="pres">
      <dgm:prSet presAssocID="{1856D833-3352-44C5-941E-C773AAA248F5}" presName="conn2-1" presStyleLbl="parChTrans1D2" presStyleIdx="0" presStyleCnt="3"/>
      <dgm:spPr/>
    </dgm:pt>
    <dgm:pt modelId="{E00DDF62-0CD7-470E-AEF8-8F66792B0A48}" type="pres">
      <dgm:prSet presAssocID="{1856D833-3352-44C5-941E-C773AAA248F5}" presName="connTx" presStyleLbl="parChTrans1D2" presStyleIdx="0" presStyleCnt="3"/>
      <dgm:spPr/>
    </dgm:pt>
    <dgm:pt modelId="{B19FA66A-523A-40E1-BDE8-7EEB6E65BBAD}" type="pres">
      <dgm:prSet presAssocID="{6E5CC509-C2EB-4C0B-8EB5-9D2FBFBA8A11}" presName="root2" presStyleCnt="0"/>
      <dgm:spPr/>
    </dgm:pt>
    <dgm:pt modelId="{93F5E4ED-A9DF-4405-A9F9-9AB2024A3C3F}" type="pres">
      <dgm:prSet presAssocID="{6E5CC509-C2EB-4C0B-8EB5-9D2FBFBA8A11}" presName="LevelTwoTextNode" presStyleLbl="node2" presStyleIdx="0" presStyleCnt="3">
        <dgm:presLayoutVars>
          <dgm:chPref val="3"/>
        </dgm:presLayoutVars>
      </dgm:prSet>
      <dgm:spPr/>
    </dgm:pt>
    <dgm:pt modelId="{AB823E51-2BAD-46C6-BA0C-16B6015A72F7}" type="pres">
      <dgm:prSet presAssocID="{6E5CC509-C2EB-4C0B-8EB5-9D2FBFBA8A11}" presName="level3hierChild" presStyleCnt="0"/>
      <dgm:spPr/>
    </dgm:pt>
    <dgm:pt modelId="{94FA2F82-0300-498B-907F-C998BEB95879}" type="pres">
      <dgm:prSet presAssocID="{13E2975D-FCB4-40C3-9C7B-9D70A93C7BBE}" presName="conn2-1" presStyleLbl="parChTrans1D2" presStyleIdx="1" presStyleCnt="3"/>
      <dgm:spPr/>
    </dgm:pt>
    <dgm:pt modelId="{81D5FB5E-572C-4421-B6C0-3D99000F0ED5}" type="pres">
      <dgm:prSet presAssocID="{13E2975D-FCB4-40C3-9C7B-9D70A93C7BBE}" presName="connTx" presStyleLbl="parChTrans1D2" presStyleIdx="1" presStyleCnt="3"/>
      <dgm:spPr/>
    </dgm:pt>
    <dgm:pt modelId="{32FC8052-52E9-4ACC-9D47-50B5894A963B}" type="pres">
      <dgm:prSet presAssocID="{FC959108-AA5C-418D-BBC7-05D978EB07B3}" presName="root2" presStyleCnt="0"/>
      <dgm:spPr/>
    </dgm:pt>
    <dgm:pt modelId="{0E98F69C-647E-4A20-A9BB-92BD67AA80D2}" type="pres">
      <dgm:prSet presAssocID="{FC959108-AA5C-418D-BBC7-05D978EB07B3}" presName="LevelTwoTextNode" presStyleLbl="node2" presStyleIdx="1" presStyleCnt="3">
        <dgm:presLayoutVars>
          <dgm:chPref val="3"/>
        </dgm:presLayoutVars>
      </dgm:prSet>
      <dgm:spPr/>
    </dgm:pt>
    <dgm:pt modelId="{2DBF87B0-F34F-47B7-81AB-6C61B4149369}" type="pres">
      <dgm:prSet presAssocID="{FC959108-AA5C-418D-BBC7-05D978EB07B3}" presName="level3hierChild" presStyleCnt="0"/>
      <dgm:spPr/>
    </dgm:pt>
    <dgm:pt modelId="{B9F30438-69C3-4BD4-9E71-7F08263CA0DA}" type="pres">
      <dgm:prSet presAssocID="{0C65CBA5-6A5D-48ED-ACA7-2CFF82A2D0F8}" presName="conn2-1" presStyleLbl="parChTrans1D2" presStyleIdx="2" presStyleCnt="3"/>
      <dgm:spPr/>
    </dgm:pt>
    <dgm:pt modelId="{0A6716E4-C40C-4984-96DA-874225D8DD3B}" type="pres">
      <dgm:prSet presAssocID="{0C65CBA5-6A5D-48ED-ACA7-2CFF82A2D0F8}" presName="connTx" presStyleLbl="parChTrans1D2" presStyleIdx="2" presStyleCnt="3"/>
      <dgm:spPr/>
    </dgm:pt>
    <dgm:pt modelId="{647E03C7-2BF6-4FBA-8BD0-1B81FCAAD668}" type="pres">
      <dgm:prSet presAssocID="{928D4A32-357E-4B81-B721-20BDCF4E7AF2}" presName="root2" presStyleCnt="0"/>
      <dgm:spPr/>
    </dgm:pt>
    <dgm:pt modelId="{F043603E-D19F-4175-9F94-BBAD2C4824B9}" type="pres">
      <dgm:prSet presAssocID="{928D4A32-357E-4B81-B721-20BDCF4E7AF2}" presName="LevelTwoTextNode" presStyleLbl="node2" presStyleIdx="2" presStyleCnt="3">
        <dgm:presLayoutVars>
          <dgm:chPref val="3"/>
        </dgm:presLayoutVars>
      </dgm:prSet>
      <dgm:spPr/>
    </dgm:pt>
    <dgm:pt modelId="{686F2AB8-7EE5-4999-92C8-3FD50C8DB176}" type="pres">
      <dgm:prSet presAssocID="{928D4A32-357E-4B81-B721-20BDCF4E7AF2}" presName="level3hierChild" presStyleCnt="0"/>
      <dgm:spPr/>
    </dgm:pt>
  </dgm:ptLst>
  <dgm:cxnLst>
    <dgm:cxn modelId="{0D70390B-248D-46E4-BF8D-58B7C3EAA974}" type="presOf" srcId="{6E5CC509-C2EB-4C0B-8EB5-9D2FBFBA8A11}" destId="{93F5E4ED-A9DF-4405-A9F9-9AB2024A3C3F}" srcOrd="0" destOrd="0" presId="urn:microsoft.com/office/officeart/2005/8/layout/hierarchy2"/>
    <dgm:cxn modelId="{6B7C0E16-A345-496A-BF7A-C3E7AFC3ABA0}" srcId="{A3E13BA8-40BD-4316-AE84-97C7E029E7BA}" destId="{6E5CC509-C2EB-4C0B-8EB5-9D2FBFBA8A11}" srcOrd="0" destOrd="0" parTransId="{1856D833-3352-44C5-941E-C773AAA248F5}" sibTransId="{3E3FA091-1444-4E01-9FA3-9502BD4619F5}"/>
    <dgm:cxn modelId="{030C7F1E-3207-4DE8-BA69-DAC5ACCFB923}" srcId="{A3E13BA8-40BD-4316-AE84-97C7E029E7BA}" destId="{FC959108-AA5C-418D-BBC7-05D978EB07B3}" srcOrd="1" destOrd="0" parTransId="{13E2975D-FCB4-40C3-9C7B-9D70A93C7BBE}" sibTransId="{0405DFCC-0801-49B5-A357-7B75CB221D6D}"/>
    <dgm:cxn modelId="{972A1166-6814-40C2-A0A5-3B3ECE61E51F}" srcId="{39EBC19E-8666-4254-BA9E-284810996C6C}" destId="{A3E13BA8-40BD-4316-AE84-97C7E029E7BA}" srcOrd="0" destOrd="0" parTransId="{2BAC12BE-1909-42B1-A816-7E3C1413A41B}" sibTransId="{D996FE88-1984-4228-BFCC-EB855C23C693}"/>
    <dgm:cxn modelId="{DDF46951-F7BA-42CE-A874-846CE6DCBC68}" type="presOf" srcId="{1856D833-3352-44C5-941E-C773AAA248F5}" destId="{E00DDF62-0CD7-470E-AEF8-8F66792B0A48}" srcOrd="1" destOrd="0" presId="urn:microsoft.com/office/officeart/2005/8/layout/hierarchy2"/>
    <dgm:cxn modelId="{4038A774-0051-4882-8048-570F4885F63F}" type="presOf" srcId="{0C65CBA5-6A5D-48ED-ACA7-2CFF82A2D0F8}" destId="{B9F30438-69C3-4BD4-9E71-7F08263CA0DA}" srcOrd="0" destOrd="0" presId="urn:microsoft.com/office/officeart/2005/8/layout/hierarchy2"/>
    <dgm:cxn modelId="{6CB8CA56-430C-4448-A170-7331D4F53C20}" type="presOf" srcId="{A3E13BA8-40BD-4316-AE84-97C7E029E7BA}" destId="{C4500823-24F9-4204-AD92-BC1508BE597E}" srcOrd="0" destOrd="0" presId="urn:microsoft.com/office/officeart/2005/8/layout/hierarchy2"/>
    <dgm:cxn modelId="{164E1A5A-EAC1-416C-8754-42769092419D}" srcId="{A3E13BA8-40BD-4316-AE84-97C7E029E7BA}" destId="{928D4A32-357E-4B81-B721-20BDCF4E7AF2}" srcOrd="2" destOrd="0" parTransId="{0C65CBA5-6A5D-48ED-ACA7-2CFF82A2D0F8}" sibTransId="{D8D14543-7EA8-4518-B4B9-336A7EE8A05D}"/>
    <dgm:cxn modelId="{E8E57186-8B04-45D1-83BE-7560DB2CF9E8}" type="presOf" srcId="{13E2975D-FCB4-40C3-9C7B-9D70A93C7BBE}" destId="{94FA2F82-0300-498B-907F-C998BEB95879}" srcOrd="0" destOrd="0" presId="urn:microsoft.com/office/officeart/2005/8/layout/hierarchy2"/>
    <dgm:cxn modelId="{3F299B8B-1795-46F4-BD6E-734B8BAF66D4}" type="presOf" srcId="{13E2975D-FCB4-40C3-9C7B-9D70A93C7BBE}" destId="{81D5FB5E-572C-4421-B6C0-3D99000F0ED5}" srcOrd="1" destOrd="0" presId="urn:microsoft.com/office/officeart/2005/8/layout/hierarchy2"/>
    <dgm:cxn modelId="{23839A8C-5914-41F6-9320-AE968AEC5BFA}" type="presOf" srcId="{FC959108-AA5C-418D-BBC7-05D978EB07B3}" destId="{0E98F69C-647E-4A20-A9BB-92BD67AA80D2}" srcOrd="0" destOrd="0" presId="urn:microsoft.com/office/officeart/2005/8/layout/hierarchy2"/>
    <dgm:cxn modelId="{572793A8-40D5-4C4C-B80D-364008A77332}" type="presOf" srcId="{0C65CBA5-6A5D-48ED-ACA7-2CFF82A2D0F8}" destId="{0A6716E4-C40C-4984-96DA-874225D8DD3B}" srcOrd="1" destOrd="0" presId="urn:microsoft.com/office/officeart/2005/8/layout/hierarchy2"/>
    <dgm:cxn modelId="{E94ED5D4-46E0-4975-BD78-559EECF3B786}" type="presOf" srcId="{1856D833-3352-44C5-941E-C773AAA248F5}" destId="{C5A0EFE7-86F4-4D7C-9C7D-43EE57CA66DF}" srcOrd="0" destOrd="0" presId="urn:microsoft.com/office/officeart/2005/8/layout/hierarchy2"/>
    <dgm:cxn modelId="{7447DFF5-FA14-4F86-B1E9-D68C281C7920}" type="presOf" srcId="{39EBC19E-8666-4254-BA9E-284810996C6C}" destId="{874B284F-F6B7-4ACE-928A-EFF7CD510E0E}" srcOrd="0" destOrd="0" presId="urn:microsoft.com/office/officeart/2005/8/layout/hierarchy2"/>
    <dgm:cxn modelId="{DB3DEDFA-69B5-4DB8-9BE1-CD457C1929CF}" type="presOf" srcId="{928D4A32-357E-4B81-B721-20BDCF4E7AF2}" destId="{F043603E-D19F-4175-9F94-BBAD2C4824B9}" srcOrd="0" destOrd="0" presId="urn:microsoft.com/office/officeart/2005/8/layout/hierarchy2"/>
    <dgm:cxn modelId="{F4184F45-3CFD-4207-AAC9-8068723E07AD}" type="presParOf" srcId="{874B284F-F6B7-4ACE-928A-EFF7CD510E0E}" destId="{7F585075-4B84-4111-90AD-CDABF3AB7FE7}" srcOrd="0" destOrd="0" presId="urn:microsoft.com/office/officeart/2005/8/layout/hierarchy2"/>
    <dgm:cxn modelId="{F58E8CE2-1EC3-4005-8A46-1E43A34E47BB}" type="presParOf" srcId="{7F585075-4B84-4111-90AD-CDABF3AB7FE7}" destId="{C4500823-24F9-4204-AD92-BC1508BE597E}" srcOrd="0" destOrd="0" presId="urn:microsoft.com/office/officeart/2005/8/layout/hierarchy2"/>
    <dgm:cxn modelId="{BB10D85C-FFDB-43E1-BEF5-87F274E7209B}" type="presParOf" srcId="{7F585075-4B84-4111-90AD-CDABF3AB7FE7}" destId="{EECBBC4F-2E6B-4B2E-8A09-A432171E8F13}" srcOrd="1" destOrd="0" presId="urn:microsoft.com/office/officeart/2005/8/layout/hierarchy2"/>
    <dgm:cxn modelId="{645C5EE4-7A84-48C8-B359-513C7F5905BB}" type="presParOf" srcId="{EECBBC4F-2E6B-4B2E-8A09-A432171E8F13}" destId="{C5A0EFE7-86F4-4D7C-9C7D-43EE57CA66DF}" srcOrd="0" destOrd="0" presId="urn:microsoft.com/office/officeart/2005/8/layout/hierarchy2"/>
    <dgm:cxn modelId="{64C24D0A-3C81-4DC9-BEA3-85AC38190F72}" type="presParOf" srcId="{C5A0EFE7-86F4-4D7C-9C7D-43EE57CA66DF}" destId="{E00DDF62-0CD7-470E-AEF8-8F66792B0A48}" srcOrd="0" destOrd="0" presId="urn:microsoft.com/office/officeart/2005/8/layout/hierarchy2"/>
    <dgm:cxn modelId="{3B3E38ED-AE41-404A-A963-AFEFA99B1A34}" type="presParOf" srcId="{EECBBC4F-2E6B-4B2E-8A09-A432171E8F13}" destId="{B19FA66A-523A-40E1-BDE8-7EEB6E65BBAD}" srcOrd="1" destOrd="0" presId="urn:microsoft.com/office/officeart/2005/8/layout/hierarchy2"/>
    <dgm:cxn modelId="{6A516445-A538-4202-9E3C-CB3E0C3F4B68}" type="presParOf" srcId="{B19FA66A-523A-40E1-BDE8-7EEB6E65BBAD}" destId="{93F5E4ED-A9DF-4405-A9F9-9AB2024A3C3F}" srcOrd="0" destOrd="0" presId="urn:microsoft.com/office/officeart/2005/8/layout/hierarchy2"/>
    <dgm:cxn modelId="{6C896A3F-1A26-457F-9AFE-C4C94BBADC70}" type="presParOf" srcId="{B19FA66A-523A-40E1-BDE8-7EEB6E65BBAD}" destId="{AB823E51-2BAD-46C6-BA0C-16B6015A72F7}" srcOrd="1" destOrd="0" presId="urn:microsoft.com/office/officeart/2005/8/layout/hierarchy2"/>
    <dgm:cxn modelId="{27F14E22-16C5-4B82-B431-0E263346A90F}" type="presParOf" srcId="{EECBBC4F-2E6B-4B2E-8A09-A432171E8F13}" destId="{94FA2F82-0300-498B-907F-C998BEB95879}" srcOrd="2" destOrd="0" presId="urn:microsoft.com/office/officeart/2005/8/layout/hierarchy2"/>
    <dgm:cxn modelId="{E6D8B969-C293-41B4-BEAB-6BB6A7FED8F2}" type="presParOf" srcId="{94FA2F82-0300-498B-907F-C998BEB95879}" destId="{81D5FB5E-572C-4421-B6C0-3D99000F0ED5}" srcOrd="0" destOrd="0" presId="urn:microsoft.com/office/officeart/2005/8/layout/hierarchy2"/>
    <dgm:cxn modelId="{47B8A14E-0AE0-43C2-9BB4-18B1F7989188}" type="presParOf" srcId="{EECBBC4F-2E6B-4B2E-8A09-A432171E8F13}" destId="{32FC8052-52E9-4ACC-9D47-50B5894A963B}" srcOrd="3" destOrd="0" presId="urn:microsoft.com/office/officeart/2005/8/layout/hierarchy2"/>
    <dgm:cxn modelId="{76F41146-02DD-4BB0-9FF7-9C3E26E1F51E}" type="presParOf" srcId="{32FC8052-52E9-4ACC-9D47-50B5894A963B}" destId="{0E98F69C-647E-4A20-A9BB-92BD67AA80D2}" srcOrd="0" destOrd="0" presId="urn:microsoft.com/office/officeart/2005/8/layout/hierarchy2"/>
    <dgm:cxn modelId="{055BA6C0-812F-4CD9-9F32-806B1F22E8FD}" type="presParOf" srcId="{32FC8052-52E9-4ACC-9D47-50B5894A963B}" destId="{2DBF87B0-F34F-47B7-81AB-6C61B4149369}" srcOrd="1" destOrd="0" presId="urn:microsoft.com/office/officeart/2005/8/layout/hierarchy2"/>
    <dgm:cxn modelId="{9297937D-869C-485E-BF6E-AF0813B18058}" type="presParOf" srcId="{EECBBC4F-2E6B-4B2E-8A09-A432171E8F13}" destId="{B9F30438-69C3-4BD4-9E71-7F08263CA0DA}" srcOrd="4" destOrd="0" presId="urn:microsoft.com/office/officeart/2005/8/layout/hierarchy2"/>
    <dgm:cxn modelId="{E743E38F-3037-44D9-AD94-FBD31D3011BB}" type="presParOf" srcId="{B9F30438-69C3-4BD4-9E71-7F08263CA0DA}" destId="{0A6716E4-C40C-4984-96DA-874225D8DD3B}" srcOrd="0" destOrd="0" presId="urn:microsoft.com/office/officeart/2005/8/layout/hierarchy2"/>
    <dgm:cxn modelId="{BBADA7A8-69F7-468F-8A11-154F5C25763E}" type="presParOf" srcId="{EECBBC4F-2E6B-4B2E-8A09-A432171E8F13}" destId="{647E03C7-2BF6-4FBA-8BD0-1B81FCAAD668}" srcOrd="5" destOrd="0" presId="urn:microsoft.com/office/officeart/2005/8/layout/hierarchy2"/>
    <dgm:cxn modelId="{577ADEB2-0D49-4DA8-BB50-D32221B9316E}" type="presParOf" srcId="{647E03C7-2BF6-4FBA-8BD0-1B81FCAAD668}" destId="{F043603E-D19F-4175-9F94-BBAD2C4824B9}" srcOrd="0" destOrd="0" presId="urn:microsoft.com/office/officeart/2005/8/layout/hierarchy2"/>
    <dgm:cxn modelId="{5D7718A2-FB88-4E87-B990-BD90631EEE6F}" type="presParOf" srcId="{647E03C7-2BF6-4FBA-8BD0-1B81FCAAD668}" destId="{686F2AB8-7EE5-4999-92C8-3FD50C8DB17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00823-24F9-4204-AD92-BC1508BE597E}">
      <dsp:nvSpPr>
        <dsp:cNvPr id="0" name=""/>
        <dsp:cNvSpPr/>
      </dsp:nvSpPr>
      <dsp:spPr>
        <a:xfrm>
          <a:off x="1642777" y="109505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Components</a:t>
          </a:r>
        </a:p>
      </dsp:txBody>
      <dsp:txXfrm>
        <a:off x="1670640" y="1122917"/>
        <a:ext cx="1846917" cy="895595"/>
      </dsp:txXfrm>
    </dsp:sp>
    <dsp:sp modelId="{1B93C4DF-33E3-44B4-8B27-15F9D8F1B217}">
      <dsp:nvSpPr>
        <dsp:cNvPr id="0" name=""/>
        <dsp:cNvSpPr/>
      </dsp:nvSpPr>
      <dsp:spPr>
        <a:xfrm rot="18289469">
          <a:off x="3259599" y="1003490"/>
          <a:ext cx="133269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32699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92632" y="990387"/>
        <a:ext cx="66634" cy="66634"/>
      </dsp:txXfrm>
    </dsp:sp>
    <dsp:sp modelId="{B5FAA518-56F9-4ED2-BF56-94B31FB83C81}">
      <dsp:nvSpPr>
        <dsp:cNvPr id="0" name=""/>
        <dsp:cNvSpPr/>
      </dsp:nvSpPr>
      <dsp:spPr>
        <a:xfrm>
          <a:off x="4306478" y="103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Core Library</a:t>
          </a:r>
        </a:p>
      </dsp:txBody>
      <dsp:txXfrm>
        <a:off x="4334341" y="28897"/>
        <a:ext cx="1846917" cy="895595"/>
      </dsp:txXfrm>
    </dsp:sp>
    <dsp:sp modelId="{69AE31BB-FBC5-4ED7-A6E1-BDCC7AAA5220}">
      <dsp:nvSpPr>
        <dsp:cNvPr id="0" name=""/>
        <dsp:cNvSpPr/>
      </dsp:nvSpPr>
      <dsp:spPr>
        <a:xfrm>
          <a:off x="3545420" y="1550500"/>
          <a:ext cx="76105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61057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06923" y="1551688"/>
        <a:ext cx="38052" cy="38052"/>
      </dsp:txXfrm>
    </dsp:sp>
    <dsp:sp modelId="{35E1C0CE-ECC6-4D45-95C1-D99627AC8F86}">
      <dsp:nvSpPr>
        <dsp:cNvPr id="0" name=""/>
        <dsp:cNvSpPr/>
      </dsp:nvSpPr>
      <dsp:spPr>
        <a:xfrm>
          <a:off x="4306478" y="109505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Services</a:t>
          </a:r>
        </a:p>
      </dsp:txBody>
      <dsp:txXfrm>
        <a:off x="4334341" y="1122917"/>
        <a:ext cx="1846917" cy="895595"/>
      </dsp:txXfrm>
    </dsp:sp>
    <dsp:sp modelId="{C5BC90C3-47FC-439A-8833-E4994ABB91BA}">
      <dsp:nvSpPr>
        <dsp:cNvPr id="0" name=""/>
        <dsp:cNvSpPr/>
      </dsp:nvSpPr>
      <dsp:spPr>
        <a:xfrm rot="3310531">
          <a:off x="3259599" y="2097510"/>
          <a:ext cx="133269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32699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92632" y="2084407"/>
        <a:ext cx="66634" cy="66634"/>
      </dsp:txXfrm>
    </dsp:sp>
    <dsp:sp modelId="{4978E274-AF78-44A7-86EC-EB850A2CBCEC}">
      <dsp:nvSpPr>
        <dsp:cNvPr id="0" name=""/>
        <dsp:cNvSpPr/>
      </dsp:nvSpPr>
      <dsp:spPr>
        <a:xfrm>
          <a:off x="4306478" y="218907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Monitors</a:t>
          </a:r>
        </a:p>
      </dsp:txBody>
      <dsp:txXfrm>
        <a:off x="4334341" y="2216937"/>
        <a:ext cx="1846917" cy="895595"/>
      </dsp:txXfrm>
    </dsp:sp>
    <dsp:sp modelId="{2EA0B9CD-170B-48D6-8DBF-4F88EFB19936}">
      <dsp:nvSpPr>
        <dsp:cNvPr id="0" name=""/>
        <dsp:cNvSpPr/>
      </dsp:nvSpPr>
      <dsp:spPr>
        <a:xfrm rot="18289469">
          <a:off x="5923300" y="2097510"/>
          <a:ext cx="133269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3269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56332" y="2084407"/>
        <a:ext cx="66634" cy="66634"/>
      </dsp:txXfrm>
    </dsp:sp>
    <dsp:sp modelId="{58F8E7D8-4E98-4201-B5D4-2A0F6C250BEA}">
      <dsp:nvSpPr>
        <dsp:cNvPr id="0" name=""/>
        <dsp:cNvSpPr/>
      </dsp:nvSpPr>
      <dsp:spPr>
        <a:xfrm>
          <a:off x="6970179" y="109505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 Monitor</a:t>
          </a:r>
        </a:p>
      </dsp:txBody>
      <dsp:txXfrm>
        <a:off x="6998042" y="1122917"/>
        <a:ext cx="1846917" cy="895595"/>
      </dsp:txXfrm>
    </dsp:sp>
    <dsp:sp modelId="{C5A0EFE7-86F4-4D7C-9C7D-43EE57CA66DF}">
      <dsp:nvSpPr>
        <dsp:cNvPr id="0" name=""/>
        <dsp:cNvSpPr/>
      </dsp:nvSpPr>
      <dsp:spPr>
        <a:xfrm>
          <a:off x="6209121" y="2644520"/>
          <a:ext cx="76105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6105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70624" y="2645708"/>
        <a:ext cx="38052" cy="38052"/>
      </dsp:txXfrm>
    </dsp:sp>
    <dsp:sp modelId="{93F5E4ED-A9DF-4405-A9F9-9AB2024A3C3F}">
      <dsp:nvSpPr>
        <dsp:cNvPr id="0" name=""/>
        <dsp:cNvSpPr/>
      </dsp:nvSpPr>
      <dsp:spPr>
        <a:xfrm>
          <a:off x="6970179" y="218907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System Monitor</a:t>
          </a:r>
        </a:p>
      </dsp:txBody>
      <dsp:txXfrm>
        <a:off x="6998042" y="2216937"/>
        <a:ext cx="1846917" cy="895595"/>
      </dsp:txXfrm>
    </dsp:sp>
    <dsp:sp modelId="{94FA2F82-0300-498B-907F-C998BEB95879}">
      <dsp:nvSpPr>
        <dsp:cNvPr id="0" name=""/>
        <dsp:cNvSpPr/>
      </dsp:nvSpPr>
      <dsp:spPr>
        <a:xfrm rot="3310531">
          <a:off x="5923300" y="3191530"/>
          <a:ext cx="133269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3269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56332" y="3178427"/>
        <a:ext cx="66634" cy="66634"/>
      </dsp:txXfrm>
    </dsp:sp>
    <dsp:sp modelId="{0E98F69C-647E-4A20-A9BB-92BD67AA80D2}">
      <dsp:nvSpPr>
        <dsp:cNvPr id="0" name=""/>
        <dsp:cNvSpPr/>
      </dsp:nvSpPr>
      <dsp:spPr>
        <a:xfrm>
          <a:off x="6970179" y="3283094"/>
          <a:ext cx="1902643" cy="95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 Monitor</a:t>
          </a:r>
        </a:p>
      </dsp:txBody>
      <dsp:txXfrm>
        <a:off x="6998042" y="3310957"/>
        <a:ext cx="1846917" cy="89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00823-24F9-4204-AD92-BC1508BE597E}">
      <dsp:nvSpPr>
        <dsp:cNvPr id="0" name=""/>
        <dsp:cNvSpPr/>
      </dsp:nvSpPr>
      <dsp:spPr>
        <a:xfrm>
          <a:off x="2180480" y="1476616"/>
          <a:ext cx="2564432" cy="1282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Process Monitor</a:t>
          </a:r>
          <a:endParaRPr lang="en-US" sz="3100" kern="1200" dirty="0"/>
        </a:p>
      </dsp:txBody>
      <dsp:txXfrm>
        <a:off x="2218035" y="1514171"/>
        <a:ext cx="2489322" cy="1207106"/>
      </dsp:txXfrm>
    </dsp:sp>
    <dsp:sp modelId="{C5A0EFE7-86F4-4D7C-9C7D-43EE57CA66DF}">
      <dsp:nvSpPr>
        <dsp:cNvPr id="0" name=""/>
        <dsp:cNvSpPr/>
      </dsp:nvSpPr>
      <dsp:spPr>
        <a:xfrm rot="18289469">
          <a:off x="4359676" y="1353204"/>
          <a:ext cx="179624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96247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212893" y="1335544"/>
        <a:ext cx="89812" cy="89812"/>
      </dsp:txXfrm>
    </dsp:sp>
    <dsp:sp modelId="{93F5E4ED-A9DF-4405-A9F9-9AB2024A3C3F}">
      <dsp:nvSpPr>
        <dsp:cNvPr id="0" name=""/>
        <dsp:cNvSpPr/>
      </dsp:nvSpPr>
      <dsp:spPr>
        <a:xfrm>
          <a:off x="5770686" y="2068"/>
          <a:ext cx="2564432" cy="1282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Injected </a:t>
          </a:r>
          <a:r>
            <a:rPr lang="en-US" sz="3100" kern="1200" dirty="0" err="1"/>
            <a:t>dll</a:t>
          </a:r>
          <a:endParaRPr lang="en-US" sz="3100" kern="1200" dirty="0"/>
        </a:p>
      </dsp:txBody>
      <dsp:txXfrm>
        <a:off x="5808241" y="39623"/>
        <a:ext cx="2489322" cy="1207106"/>
      </dsp:txXfrm>
    </dsp:sp>
    <dsp:sp modelId="{94FA2F82-0300-498B-907F-C998BEB95879}">
      <dsp:nvSpPr>
        <dsp:cNvPr id="0" name=""/>
        <dsp:cNvSpPr/>
      </dsp:nvSpPr>
      <dsp:spPr>
        <a:xfrm>
          <a:off x="4744913" y="2090478"/>
          <a:ext cx="102577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25773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2155" y="2092080"/>
        <a:ext cx="51288" cy="51288"/>
      </dsp:txXfrm>
    </dsp:sp>
    <dsp:sp modelId="{0E98F69C-647E-4A20-A9BB-92BD67AA80D2}">
      <dsp:nvSpPr>
        <dsp:cNvPr id="0" name=""/>
        <dsp:cNvSpPr/>
      </dsp:nvSpPr>
      <dsp:spPr>
        <a:xfrm>
          <a:off x="5770686" y="1476616"/>
          <a:ext cx="2564432" cy="1282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Loader for Injected </a:t>
          </a:r>
          <a:r>
            <a:rPr lang="en-US" sz="3100" kern="1200" dirty="0" err="1"/>
            <a:t>dll</a:t>
          </a:r>
          <a:endParaRPr lang="en-US" sz="3100" kern="1200" dirty="0"/>
        </a:p>
      </dsp:txBody>
      <dsp:txXfrm>
        <a:off x="5808241" y="1514171"/>
        <a:ext cx="2489322" cy="1207106"/>
      </dsp:txXfrm>
    </dsp:sp>
    <dsp:sp modelId="{B9F30438-69C3-4BD4-9E71-7F08263CA0DA}">
      <dsp:nvSpPr>
        <dsp:cNvPr id="0" name=""/>
        <dsp:cNvSpPr/>
      </dsp:nvSpPr>
      <dsp:spPr>
        <a:xfrm rot="3310531">
          <a:off x="4359676" y="2827753"/>
          <a:ext cx="179624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96247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212893" y="2810093"/>
        <a:ext cx="89812" cy="89812"/>
      </dsp:txXfrm>
    </dsp:sp>
    <dsp:sp modelId="{F043603E-D19F-4175-9F94-BBAD2C4824B9}">
      <dsp:nvSpPr>
        <dsp:cNvPr id="0" name=""/>
        <dsp:cNvSpPr/>
      </dsp:nvSpPr>
      <dsp:spPr>
        <a:xfrm>
          <a:off x="5770686" y="2951165"/>
          <a:ext cx="2564432" cy="1282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Controller for Injected </a:t>
          </a:r>
          <a:r>
            <a:rPr lang="en-US" sz="3100" kern="1200" dirty="0" err="1"/>
            <a:t>dll</a:t>
          </a:r>
          <a:endParaRPr lang="en-US" sz="3100" kern="1200" dirty="0"/>
        </a:p>
      </dsp:txBody>
      <dsp:txXfrm>
        <a:off x="5808241" y="2988720"/>
        <a:ext cx="2489322" cy="1207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5D35A-2BD7-45AD-9C43-9708F5C14088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DC764-EC77-496B-8C50-88ACE9E7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E878-DA13-4062-A782-EDD943534423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5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2856-0764-4879-B066-C715DFDF1D15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8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55C4-02D7-4364-9A04-A307412D3BD4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4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97DB-FC08-449F-9CAD-39BC0E4C5BEC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66F0-2F6C-4632-AD10-DF26C57948BB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9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B24E-14FF-43AE-BB1E-ED2901734A2B}" type="datetime1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1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37754-8026-45CB-9006-0340589B3AF5}" type="datetime1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4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4F27-6382-4C3B-AE0D-7AB80599F5F8}" type="datetime1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9535-5CA9-45A0-B0B9-CEE506F34588}" type="datetime1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7D5-DC83-4D18-B500-F8361F247F25}" type="datetime1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3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FDF7E-07CE-45EC-AB48-77612631EB29}" type="datetime1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330D-4A31-444A-ADD2-61844D48D7C7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24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5257800" cy="2275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Open EDR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3319796"/>
            <a:ext cx="5257799" cy="285240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Presented by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1705086, 1705087,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1705088, 1705089,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1705090, 1605051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257D8B3F-1697-3DFD-7978-F88DFCA73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" r="11915"/>
          <a:stretch/>
        </p:blipFill>
        <p:spPr>
          <a:xfrm>
            <a:off x="6662889" y="596644"/>
            <a:ext cx="4925879" cy="5664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712FB-C1F0-EF6D-CA43-4AE34D2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: Uses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720F-BDE4-402D-5040-AC6AB0C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threat patterns</a:t>
            </a:r>
          </a:p>
          <a:p>
            <a:r>
              <a:rPr lang="en-US" dirty="0"/>
              <a:t>Create alerts</a:t>
            </a:r>
          </a:p>
          <a:p>
            <a:r>
              <a:rPr lang="en-US" dirty="0"/>
              <a:t>Generate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D3CAF-2528-3370-14B5-F6EC1FB3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70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Setup Process</a:t>
            </a:r>
            <a:endParaRPr lang="en-US" sz="4400" dirty="0"/>
          </a:p>
        </p:txBody>
      </p:sp>
      <p:pic>
        <p:nvPicPr>
          <p:cNvPr id="1026" name="Picture 2" descr="GitHub - ComodoSecurity/openedr: Open EDR public repository">
            <a:extLst>
              <a:ext uri="{FF2B5EF4-FFF2-40B4-BE49-F238E27FC236}">
                <a16:creationId xmlns:a16="http://schemas.microsoft.com/office/drawing/2014/main" id="{744A773B-ECD1-5F23-B0C7-F5677D5C5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1" y="3148270"/>
            <a:ext cx="234031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ats: Filebeat - Coralogix">
            <a:extLst>
              <a:ext uri="{FF2B5EF4-FFF2-40B4-BE49-F238E27FC236}">
                <a16:creationId xmlns:a16="http://schemas.microsoft.com/office/drawing/2014/main" id="{7A67E1E6-0B73-9130-FEB0-F1398E953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58" y="3057652"/>
            <a:ext cx="1887109" cy="18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in — Elastic Cloud">
            <a:extLst>
              <a:ext uri="{FF2B5EF4-FFF2-40B4-BE49-F238E27FC236}">
                <a16:creationId xmlns:a16="http://schemas.microsoft.com/office/drawing/2014/main" id="{542DB458-66AD-C5B1-08BF-ABF45923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55" y="3148270"/>
            <a:ext cx="2845406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ibana 7.x — Options to customize, filter, share and save | by Sandeep  Madamanchi | ITNEXT">
            <a:extLst>
              <a:ext uri="{FF2B5EF4-FFF2-40B4-BE49-F238E27FC236}">
                <a16:creationId xmlns:a16="http://schemas.microsoft.com/office/drawing/2014/main" id="{F06B8564-84C0-AD64-9D7D-3B91A094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8" y="3148270"/>
            <a:ext cx="241999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07637-2658-BD95-C68E-867889E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442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Setup Process (cont.)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07637-2658-BD95-C68E-867889E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4C7E7E-EC1C-1AD6-DB5E-3900C0013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987" y="2085404"/>
            <a:ext cx="4938188" cy="10973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1435A1-6577-A52F-7DBA-1852B4FD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7" y="3808154"/>
            <a:ext cx="9734246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539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Setup Process (cont.)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07637-2658-BD95-C68E-867889E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26B1E-BDB3-6AE4-D054-0F50C6788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92" t="15038" r="48031" b="15915"/>
          <a:stretch/>
        </p:blipFill>
        <p:spPr>
          <a:xfrm>
            <a:off x="2875005" y="1861751"/>
            <a:ext cx="6087763" cy="4736757"/>
          </a:xfrm>
        </p:spPr>
      </p:pic>
    </p:spTree>
    <p:extLst>
      <p:ext uri="{BB962C8B-B14F-4D97-AF65-F5344CB8AC3E}">
        <p14:creationId xmlns:p14="http://schemas.microsoft.com/office/powerpoint/2010/main" val="29087387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Log File Generation</a:t>
            </a: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63DEF-C14A-639F-089B-D9B4CCE8D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75" y="1754660"/>
            <a:ext cx="10593859" cy="49427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DEC96-C269-7CC4-0B1B-DD5BBFDA724B}"/>
              </a:ext>
            </a:extLst>
          </p:cNvPr>
          <p:cNvSpPr/>
          <p:nvPr/>
        </p:nvSpPr>
        <p:spPr>
          <a:xfrm>
            <a:off x="2092072" y="2805687"/>
            <a:ext cx="4201636" cy="2835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B7DFC-8FCE-7C61-E9E1-45B90BC0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52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Log File Generation (cont.)</a:t>
            </a:r>
            <a:endParaRPr lang="en-US" sz="4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31DF7-D6BF-FE05-4301-75B673246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75" y="1690688"/>
            <a:ext cx="10515600" cy="493253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A39E2-AF0B-5B6F-8790-51751441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4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</a:t>
            </a:r>
            <a:endParaRPr lang="en-US" sz="4400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0F8C6F-BA65-74F0-1D19-88425B10C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15" y="1192062"/>
            <a:ext cx="10792794" cy="555424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3B66BB-7BE3-B443-193F-7D7DC2143210}"/>
              </a:ext>
            </a:extLst>
          </p:cNvPr>
          <p:cNvSpPr/>
          <p:nvPr/>
        </p:nvSpPr>
        <p:spPr>
          <a:xfrm>
            <a:off x="889348" y="3785990"/>
            <a:ext cx="1471808" cy="260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FF264-DEFF-4EA3-A1DB-8F0B349E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Time Filter</a:t>
            </a:r>
            <a:endParaRPr lang="en-US" sz="4400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0F8C6F-BA65-74F0-1D19-88425B10C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94853"/>
            <a:ext cx="10792794" cy="555424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3B66BB-7BE3-B443-193F-7D7DC2143210}"/>
              </a:ext>
            </a:extLst>
          </p:cNvPr>
          <p:cNvSpPr/>
          <p:nvPr/>
        </p:nvSpPr>
        <p:spPr>
          <a:xfrm>
            <a:off x="7191633" y="2529016"/>
            <a:ext cx="444843" cy="329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39FBB-CB31-C73C-C524-CBFD1818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Time Filter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B9134-C9AB-8276-FE72-ABA4F9F7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92062"/>
            <a:ext cx="10670061" cy="55542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555C25-1A0A-625F-0172-F96584B2E7A4}"/>
              </a:ext>
            </a:extLst>
          </p:cNvPr>
          <p:cNvSpPr/>
          <p:nvPr/>
        </p:nvSpPr>
        <p:spPr>
          <a:xfrm>
            <a:off x="7191633" y="2529016"/>
            <a:ext cx="444843" cy="329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6FA59-2905-5F8B-D52B-8BB5C964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Column Add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0C58F-A98D-1F38-498A-A5C64B1B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408670"/>
            <a:ext cx="10670061" cy="5337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184FE9-68CA-BB70-607B-76A2FDD01C80}"/>
              </a:ext>
            </a:extLst>
          </p:cNvPr>
          <p:cNvSpPr/>
          <p:nvPr/>
        </p:nvSpPr>
        <p:spPr>
          <a:xfrm>
            <a:off x="838198" y="3188043"/>
            <a:ext cx="2382797" cy="3304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2AEBD-017C-41D7-7715-F75A41D2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4C09-5E13-50F5-7310-FC53C178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6E0B8-51B7-C360-2B68-2B5E6B1E2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1" dirty="0">
                <a:solidFill>
                  <a:srgbClr val="000000"/>
                </a:solidFill>
                <a:latin typeface="Lato" panose="020B0604020202020204" pitchFamily="34" charset="0"/>
              </a:rPr>
              <a:t>An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Open Source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Initiative started by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Comodo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Lato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dirty="0">
                <a:solidFill>
                  <a:srgbClr val="000000"/>
                </a:solidFill>
                <a:latin typeface="Lato" panose="020B0604020202020204" pitchFamily="34" charset="0"/>
              </a:rPr>
              <a:t>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pen source cybersecurity platform where products and services can be managed and provisioned together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dirty="0">
                <a:solidFill>
                  <a:srgbClr val="000000"/>
                </a:solidFill>
                <a:latin typeface="Lato" panose="020B0604020202020204" pitchFamily="34" charset="0"/>
              </a:rPr>
              <a:t>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ull blown EDR capability</a:t>
            </a:r>
            <a:endParaRPr lang="en-US" b="0" dirty="0">
              <a:effectLst/>
            </a:endParaRP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EDR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: Endpoint Detection and Response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9BE2-5408-307E-E683-E4AA858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16" y="4763186"/>
            <a:ext cx="6091367" cy="1729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04A52-C568-9A70-2931-C1C13C2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47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Column Add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EC4B3-E684-34D9-32BD-3A0DE7BC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22" r="77500"/>
          <a:stretch/>
        </p:blipFill>
        <p:spPr>
          <a:xfrm>
            <a:off x="3591696" y="1559978"/>
            <a:ext cx="3443417" cy="4643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30061-6751-F838-356A-AAEE5DF6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336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Column Add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39490-27BF-CB3C-E987-260727B9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9978"/>
            <a:ext cx="10851292" cy="52032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1507D-F77D-018C-652C-994051D2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7327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Column Add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8E7D-7841-6350-10ED-9EEE4976E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61" r="79392"/>
          <a:stretch/>
        </p:blipFill>
        <p:spPr>
          <a:xfrm>
            <a:off x="3517557" y="1622854"/>
            <a:ext cx="3739977" cy="5008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52DE3-85FB-6844-61A0-67A768F4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8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02707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Visualize Library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95E48-4A03-0410-2B17-44D2A528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82811"/>
            <a:ext cx="11065477" cy="5173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C160C-E9DD-51BA-1501-A1E600FCBFAC}"/>
              </a:ext>
            </a:extLst>
          </p:cNvPr>
          <p:cNvSpPr/>
          <p:nvPr/>
        </p:nvSpPr>
        <p:spPr>
          <a:xfrm>
            <a:off x="838198" y="4934465"/>
            <a:ext cx="1666105" cy="337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7C50B-BECA-3D06-A3EF-815BC6CF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0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969404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Visualize Library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112C5-5AA3-F0B4-AE94-40461C9F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34529"/>
            <a:ext cx="11065477" cy="53875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09F72-FAB8-97ED-2A1E-2F2CB88A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1938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94469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Visualize Area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C2007-F57C-14E4-49A4-EBB3491C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309815"/>
            <a:ext cx="10983099" cy="54122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56C40-6E6A-85D7-34D2-B4F94DC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1" cy="952929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Visualize Metric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3A545-D7EC-1CD9-1792-4D743775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18054"/>
            <a:ext cx="10983098" cy="53710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EEE4E-45CB-79A5-3CBC-CECD1F88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9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Detection 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84DA6-FE8A-4CD6-A6ED-E7B50945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94852"/>
            <a:ext cx="11016051" cy="552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AF71FF-7BD6-5A8A-3AA2-785A30B43311}"/>
              </a:ext>
            </a:extLst>
          </p:cNvPr>
          <p:cNvSpPr/>
          <p:nvPr/>
        </p:nvSpPr>
        <p:spPr>
          <a:xfrm>
            <a:off x="838199" y="3616411"/>
            <a:ext cx="1723770" cy="378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92947-5075-44C6-4E78-C0FA4063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Rules 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0077E-9888-D031-45D1-6B45A198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94851"/>
            <a:ext cx="10859532" cy="55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6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Rules (cont.)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6EBF5-2395-DA94-D0D4-29AD1EC6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94850"/>
            <a:ext cx="10686537" cy="55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8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4C09-5E13-50F5-7310-FC53C178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EDR works?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04CE7B-E46E-97ED-648D-CDD26EAFD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60" y="1690688"/>
            <a:ext cx="9144015" cy="480218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8317D-DC83-4C9B-E522-18700730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4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Rules (cont.)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9EBBD-3DB2-D983-A9DD-71FBBBBA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194850"/>
            <a:ext cx="10678299" cy="55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7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Add App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21A89-250D-1E8D-F387-36CE338D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1194850"/>
            <a:ext cx="10515601" cy="55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Blocklist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330D0-9C00-C46E-0238-5231DCC1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1194850"/>
            <a:ext cx="10455880" cy="55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5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Blocklist(</a:t>
            </a:r>
            <a:r>
              <a:rPr lang="en-US" sz="4400" dirty="0" err="1">
                <a:latin typeface="Aharoni"/>
                <a:cs typeface="Angsana New"/>
              </a:rPr>
              <a:t>cont</a:t>
            </a:r>
            <a:r>
              <a:rPr lang="en-US" sz="4400" dirty="0">
                <a:latin typeface="Aharoni"/>
                <a:cs typeface="Angsana New"/>
              </a:rPr>
              <a:t>)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1A7AE-1E17-19E0-6283-119BAF6F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1194850"/>
            <a:ext cx="10439404" cy="55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Maps 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385CE-A3ED-1798-E2C3-1EB0BB57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94852"/>
            <a:ext cx="10933671" cy="5527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A6EBAF-1175-FDF2-4EC8-550591C9B7B7}"/>
              </a:ext>
            </a:extLst>
          </p:cNvPr>
          <p:cNvSpPr/>
          <p:nvPr/>
        </p:nvSpPr>
        <p:spPr>
          <a:xfrm>
            <a:off x="838199" y="4357815"/>
            <a:ext cx="1616678" cy="329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2A097-176D-F5D1-747C-5A93BF3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0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Maps 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E3BF3-4B97-766F-CDD8-19D9A8FB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94852"/>
            <a:ext cx="10925434" cy="5527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0B8E2-920C-DE05-13E5-E79038DD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6496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02D7-96A4-5362-6360-4B1CB86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82972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Visualization : Maps 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E3BF3-4B97-766F-CDD8-19D9A8FB0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5" t="61398" r="22470" b="1"/>
          <a:stretch/>
        </p:blipFill>
        <p:spPr>
          <a:xfrm>
            <a:off x="838200" y="1309816"/>
            <a:ext cx="10686535" cy="54122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F5B28-9404-5684-9F9C-A3A2C56C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Additional Benefits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720F-BDE4-402D-5040-AC6AB0C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More cost-efficient</a:t>
            </a:r>
          </a:p>
          <a:p>
            <a:r>
              <a:rPr lang="en-US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Saves time</a:t>
            </a:r>
            <a:endParaRPr lang="en-US" dirty="0">
              <a:solidFill>
                <a:srgbClr val="1F1F1F"/>
              </a:solidFill>
              <a:latin typeface="arial" panose="020B0604020202020204" pitchFamily="34" charset="0"/>
            </a:endParaRPr>
          </a:p>
          <a:p>
            <a:r>
              <a:rPr lang="en-US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Increased team efficiency</a:t>
            </a:r>
          </a:p>
          <a:p>
            <a:r>
              <a:rPr lang="en-US" dirty="0"/>
              <a:t>Go beyond detecting suspicious activities and automatically responds to threats as they arise</a:t>
            </a:r>
          </a:p>
          <a:p>
            <a:r>
              <a:rPr lang="en-US" dirty="0"/>
              <a:t>Continuous visibility into all activity and events at endpoints is a vital aspect of a solid security infrastructure</a:t>
            </a:r>
          </a:p>
          <a:p>
            <a:endParaRPr lang="en-US" dirty="0">
              <a:solidFill>
                <a:srgbClr val="1F1F1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329FC-612F-E6E6-AFD7-01C91789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0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Why is Open EDR better?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720F-BDE4-402D-5040-AC6AB0C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i="0" dirty="0">
                <a:solidFill>
                  <a:srgbClr val="EE2D28"/>
                </a:solidFill>
                <a:effectLst/>
                <a:latin typeface="arial" panose="020B0604020202020204" pitchFamily="34" charset="0"/>
              </a:rPr>
              <a:t>After an attack, time is critical and a slow investigation may be detrimental to your company</a:t>
            </a:r>
          </a:p>
          <a:p>
            <a:r>
              <a:rPr lang="en-US" sz="2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Traditional methods require extended time for an investigation</a:t>
            </a:r>
            <a:endParaRPr lang="en-US" sz="2400" b="1" dirty="0">
              <a:solidFill>
                <a:srgbClr val="EE2D28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Al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so limited in the depth of information and breadth of the investigation</a:t>
            </a:r>
          </a:p>
          <a:p>
            <a:r>
              <a:rPr lang="en-US" sz="2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Even if they are able to determine the impacted areas, traditional methods are typically unable to show where the attack entered and the path it took.</a:t>
            </a:r>
            <a:endParaRPr lang="en-US" sz="2400" b="1" i="0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ED28-93C9-1FF1-8545-6D3E2446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Why is Open EDR better?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720F-BDE4-402D-5040-AC6AB0C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Open EDR lets users know when an attack occurred</a:t>
            </a:r>
          </a:p>
          <a:p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Al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so compiles the behavioral data to show the attack path on your network, from where it entered to the actions it took.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 In addition, Open EDR compiles the data in a way that is easier for analysts to review, significantly reducing the amount of data to analyze</a:t>
            </a:r>
            <a:endParaRPr lang="en-US" dirty="0">
              <a:solidFill>
                <a:srgbClr val="1F1F1F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Thus 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reduces the overall time and cost of post-breach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65609-1C12-3559-0D52-B6E8C366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Types of Detected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ED543-992A-255B-11FE-A48DA5A62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7" y="1941513"/>
            <a:ext cx="7183394" cy="440986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4EEED-C85E-C7D8-8EF1-245DC520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C4463-A2E6-096D-346F-6C295646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645CD-A393-438F-D200-5631AE74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1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Elements of EDR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9D618-7EE1-11D7-523D-6CDA218CD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1" t="28270" r="27364" b="9789"/>
          <a:stretch/>
        </p:blipFill>
        <p:spPr>
          <a:xfrm>
            <a:off x="2454876" y="1837037"/>
            <a:ext cx="6779740" cy="4555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A47DB-3311-6B49-978F-E1F1F328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2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Information Collected by EDR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6C43F-48E7-7E9C-2927-5C034F6D1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5" t="41264" r="27703" b="15466"/>
          <a:stretch/>
        </p:blipFill>
        <p:spPr>
          <a:xfrm>
            <a:off x="2265405" y="1935891"/>
            <a:ext cx="7661190" cy="46583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A5B67-A4AC-C5AB-0F28-934DF863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: Features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720F-BDE4-402D-5040-AC6AB0C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Guided investigation</a:t>
            </a:r>
          </a:p>
          <a:p>
            <a:r>
              <a:rPr lang="en-US" dirty="0"/>
              <a:t>Threat intelligence feed integration</a:t>
            </a:r>
          </a:p>
          <a:p>
            <a:r>
              <a:rPr lang="en-US" dirty="0"/>
              <a:t>Custom rule creation</a:t>
            </a:r>
          </a:p>
          <a:p>
            <a:r>
              <a:rPr lang="en-US" dirty="0"/>
              <a:t>Device discovery and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32AAF-EE9B-44E9-C599-FF753514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5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: Components</a:t>
            </a:r>
            <a:endParaRPr lang="en-US" sz="4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C77512-9BFE-F0B9-22FC-A40112DDE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932043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5F1CC-B77A-CFDE-0658-22D66FE2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6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63D-1899-E02F-1974-556C329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haroni"/>
                <a:cs typeface="Angsana New"/>
              </a:rPr>
              <a:t>Open EDR : Components</a:t>
            </a:r>
            <a:endParaRPr lang="en-US" sz="4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C77512-9BFE-F0B9-22FC-A40112DDE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454003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891B0-F2FC-5CE8-298F-4ACC2A69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1021</TotalTime>
  <Words>496</Words>
  <Application>Microsoft Office PowerPoint</Application>
  <PresentationFormat>Widescreen</PresentationFormat>
  <Paragraphs>119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Aharoni</vt:lpstr>
      <vt:lpstr>Arial</vt:lpstr>
      <vt:lpstr>Arial</vt:lpstr>
      <vt:lpstr>Avenir Next LT Pro</vt:lpstr>
      <vt:lpstr>Calibri</vt:lpstr>
      <vt:lpstr>Lato</vt:lpstr>
      <vt:lpstr>FadeVTI</vt:lpstr>
      <vt:lpstr>Open EDR</vt:lpstr>
      <vt:lpstr>Introduction</vt:lpstr>
      <vt:lpstr>How EDR works?</vt:lpstr>
      <vt:lpstr>Types of Detected Attacks</vt:lpstr>
      <vt:lpstr>Elements of EDR</vt:lpstr>
      <vt:lpstr>Information Collected by EDR</vt:lpstr>
      <vt:lpstr>Open EDR : Features</vt:lpstr>
      <vt:lpstr>Open EDR : Components</vt:lpstr>
      <vt:lpstr>Open EDR : Components</vt:lpstr>
      <vt:lpstr>Open EDR : Uses</vt:lpstr>
      <vt:lpstr>Setup Process</vt:lpstr>
      <vt:lpstr>Setup Process (cont.)</vt:lpstr>
      <vt:lpstr>Setup Process (cont.)</vt:lpstr>
      <vt:lpstr>Log File Generation</vt:lpstr>
      <vt:lpstr>Log File Generation (cont.)</vt:lpstr>
      <vt:lpstr>Open EDR Visualization</vt:lpstr>
      <vt:lpstr>Open EDR Visualization : Time Filter</vt:lpstr>
      <vt:lpstr>Open EDR Visualization : Time Filter</vt:lpstr>
      <vt:lpstr>Open EDR Visualization : Column Add</vt:lpstr>
      <vt:lpstr>Open EDR Visualization : Column Add</vt:lpstr>
      <vt:lpstr>Open EDR Visualization : Column Add</vt:lpstr>
      <vt:lpstr>Open EDR Visualization : Column Add</vt:lpstr>
      <vt:lpstr>Open EDR Visualization : Visualize Library</vt:lpstr>
      <vt:lpstr>Open EDR Visualization : Visualize Library</vt:lpstr>
      <vt:lpstr>Open EDR Visualization : Visualize Area</vt:lpstr>
      <vt:lpstr>Open EDR Visualization : Visualize Metric</vt:lpstr>
      <vt:lpstr>Open EDR Visualization : Detection </vt:lpstr>
      <vt:lpstr>Open EDR Visualization : Rules </vt:lpstr>
      <vt:lpstr>Open EDR Visualization : Rules (cont.)</vt:lpstr>
      <vt:lpstr>Open EDR Visualization : Rules (cont.)</vt:lpstr>
      <vt:lpstr>Open EDR Visualization : Add App</vt:lpstr>
      <vt:lpstr>Open EDR Visualization : Blocklist</vt:lpstr>
      <vt:lpstr>Open EDR Visualization : Blocklist(cont)</vt:lpstr>
      <vt:lpstr>Open EDR Visualization : Maps </vt:lpstr>
      <vt:lpstr>Open EDR Visualization : Maps </vt:lpstr>
      <vt:lpstr>Open EDR Visualization : Maps </vt:lpstr>
      <vt:lpstr>Additional Benefits</vt:lpstr>
      <vt:lpstr>Why is Open EDR better?</vt:lpstr>
      <vt:lpstr>Why is Open EDR better?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1705089@cse.buet.ac.bd</cp:lastModifiedBy>
  <cp:revision>51</cp:revision>
  <dcterms:created xsi:type="dcterms:W3CDTF">2022-07-30T15:03:56Z</dcterms:created>
  <dcterms:modified xsi:type="dcterms:W3CDTF">2022-07-31T08:50:43Z</dcterms:modified>
</cp:coreProperties>
</file>